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24" r:id="rId3"/>
  </p:sldMasterIdLst>
  <p:notesMasterIdLst>
    <p:notesMasterId r:id="rId29"/>
  </p:notesMasterIdLst>
  <p:sldIdLst>
    <p:sldId id="256" r:id="rId4"/>
    <p:sldId id="308" r:id="rId5"/>
    <p:sldId id="307" r:id="rId6"/>
    <p:sldId id="309" r:id="rId7"/>
    <p:sldId id="271" r:id="rId8"/>
    <p:sldId id="287" r:id="rId9"/>
    <p:sldId id="273" r:id="rId10"/>
    <p:sldId id="299" r:id="rId11"/>
    <p:sldId id="296" r:id="rId12"/>
    <p:sldId id="276" r:id="rId13"/>
    <p:sldId id="279" r:id="rId14"/>
    <p:sldId id="288" r:id="rId15"/>
    <p:sldId id="290" r:id="rId16"/>
    <p:sldId id="289" r:id="rId17"/>
    <p:sldId id="274" r:id="rId18"/>
    <p:sldId id="306" r:id="rId19"/>
    <p:sldId id="291" r:id="rId20"/>
    <p:sldId id="310" r:id="rId21"/>
    <p:sldId id="277" r:id="rId22"/>
    <p:sldId id="302" r:id="rId23"/>
    <p:sldId id="303" r:id="rId24"/>
    <p:sldId id="305" r:id="rId25"/>
    <p:sldId id="297"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39D"/>
    <a:srgbClr val="F58220"/>
    <a:srgbClr val="C4ECFF"/>
    <a:srgbClr val="FEC003"/>
    <a:srgbClr val="49D3FF"/>
    <a:srgbClr val="70AD47"/>
    <a:srgbClr val="FFD0C8"/>
    <a:srgbClr val="05B6A7"/>
    <a:srgbClr val="00DA5E"/>
    <a:srgbClr val="35D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4"/>
    <p:restoredTop sz="84286"/>
  </p:normalViewPr>
  <p:slideViewPr>
    <p:cSldViewPr snapToGrid="0" snapToObjects="1">
      <p:cViewPr varScale="1">
        <p:scale>
          <a:sx n="107" d="100"/>
          <a:sy n="107" d="100"/>
        </p:scale>
        <p:origin x="168" y="160"/>
      </p:cViewPr>
      <p:guideLst/>
    </p:cSldViewPr>
  </p:slideViewPr>
  <p:outlineViewPr>
    <p:cViewPr>
      <p:scale>
        <a:sx n="33" d="100"/>
        <a:sy n="33" d="100"/>
      </p:scale>
      <p:origin x="0" y="-43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838EE-7549-E449-9F41-65846352E202}" type="datetimeFigureOut">
              <a:rPr lang="en-US" smtClean="0"/>
              <a:t>6/5/19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AA13B-A9E6-DC40-B627-8D50A0923AEB}" type="slidenum">
              <a:rPr lang="en-US" smtClean="0"/>
              <a:t>‹#›</a:t>
            </a:fld>
            <a:endParaRPr lang="en-US"/>
          </a:p>
        </p:txBody>
      </p:sp>
    </p:spTree>
    <p:extLst>
      <p:ext uri="{BB962C8B-B14F-4D97-AF65-F5344CB8AC3E}">
        <p14:creationId xmlns:p14="http://schemas.microsoft.com/office/powerpoint/2010/main" val="1755390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ythonic-ocr.herokuapp.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aarcosg/traffic-sign-detection/blob/master/Run_models_on_new_images.ipynb"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ieeexplore.ieee.org/stamp/stamp.jsp?arnumber=7116530" TargetMode="External"/><Relationship Id="rId4" Type="http://schemas.openxmlformats.org/officeDocument/2006/relationships/hyperlink" Target="https://github.com/aarcosg/traffic-sign-detec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m.wikipedia.org/wiki/Rectifier_(neural_networks)#cite_note-tothl2013-8" TargetMode="External"/><Relationship Id="rId3" Type="http://schemas.openxmlformats.org/officeDocument/2006/relationships/hyperlink" Target="https://arxiv.org/pdf/1803.08375.pdf" TargetMode="External"/><Relationship Id="rId7" Type="http://schemas.openxmlformats.org/officeDocument/2006/relationships/hyperlink" Target="https://en.m.wikipedia.org/wiki/Speech_recognitio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m.wikipedia.org/wiki/Rectifier_(neural_networks)#cite_note-glorot2011-3" TargetMode="External"/><Relationship Id="rId11" Type="http://schemas.openxmlformats.org/officeDocument/2006/relationships/hyperlink" Target="https://en.m.wikipedia.org/wiki/Rectifier_(neural_networks)" TargetMode="External"/><Relationship Id="rId5" Type="http://schemas.openxmlformats.org/officeDocument/2006/relationships/hyperlink" Target="https://en.m.wikipedia.org/wiki/Computer_vision" TargetMode="External"/><Relationship Id="rId10" Type="http://schemas.openxmlformats.org/officeDocument/2006/relationships/hyperlink" Target="https://en.m.wikipedia.org/wiki/Deep_learning" TargetMode="External"/><Relationship Id="rId4" Type="http://schemas.openxmlformats.org/officeDocument/2006/relationships/hyperlink" Target="https://en.m.wikipedia.org/wiki/Rectifier_(neural_networks)#cite_note-nair2010-7" TargetMode="External"/><Relationship Id="rId9" Type="http://schemas.openxmlformats.org/officeDocument/2006/relationships/hyperlink" Target="https://en.m.wikipedia.org/wiki/Rectifier_(neural_networks)#cite_note-maas2014-9"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AA13B-A9E6-DC40-B627-8D50A0923AEB}" type="slidenum">
              <a:rPr lang="en-US" smtClean="0"/>
              <a:t>5</a:t>
            </a:fld>
            <a:endParaRPr lang="en-US"/>
          </a:p>
        </p:txBody>
      </p:sp>
    </p:spTree>
    <p:extLst>
      <p:ext uri="{BB962C8B-B14F-4D97-AF65-F5344CB8AC3E}">
        <p14:creationId xmlns:p14="http://schemas.microsoft.com/office/powerpoint/2010/main" val="652706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876edde3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876edde3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Network of self driving cars </a:t>
            </a:r>
            <a:endParaRPr/>
          </a:p>
          <a:p>
            <a:pPr marL="457200" lvl="0" indent="-298450" algn="l" rtl="0">
              <a:spcBef>
                <a:spcPts val="0"/>
              </a:spcBef>
              <a:spcAft>
                <a:spcPts val="0"/>
              </a:spcAft>
              <a:buSzPts val="1100"/>
              <a:buChar char="-"/>
            </a:pPr>
            <a:r>
              <a:rPr lang="en"/>
              <a:t>Bigger datasets </a:t>
            </a:r>
            <a:endParaRPr/>
          </a:p>
          <a:p>
            <a:pPr marL="0" lvl="0" indent="0" algn="l" rtl="0">
              <a:spcBef>
                <a:spcPts val="0"/>
              </a:spcBef>
              <a:spcAft>
                <a:spcPts val="0"/>
              </a:spcAft>
              <a:buNone/>
            </a:pPr>
            <a:r>
              <a:rPr lang="en" u="sng">
                <a:solidFill>
                  <a:schemeClr val="hlink"/>
                </a:solidFill>
                <a:hlinkClick r:id="rId3"/>
              </a:rPr>
              <a:t>https://pythonic-ocr.herokuapp.com/</a:t>
            </a:r>
            <a:r>
              <a:rPr lang="en"/>
              <a:t> </a:t>
            </a:r>
            <a:endParaRPr/>
          </a:p>
        </p:txBody>
      </p:sp>
    </p:spTree>
    <p:extLst>
      <p:ext uri="{BB962C8B-B14F-4D97-AF65-F5344CB8AC3E}">
        <p14:creationId xmlns:p14="http://schemas.microsoft.com/office/powerpoint/2010/main" val="203124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876edde3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876edde3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LINEAR ALGEBRA APPLICATION DESCRIPTION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99741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AA13B-A9E6-DC40-B627-8D50A0923AEB}" type="slidenum">
              <a:rPr lang="en-US" smtClean="0"/>
              <a:t>23</a:t>
            </a:fld>
            <a:endParaRPr lang="en-US"/>
          </a:p>
        </p:txBody>
      </p:sp>
    </p:spTree>
    <p:extLst>
      <p:ext uri="{BB962C8B-B14F-4D97-AF65-F5344CB8AC3E}">
        <p14:creationId xmlns:p14="http://schemas.microsoft.com/office/powerpoint/2010/main" val="10138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87693c6fc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87693c6f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u="sng">
                <a:solidFill>
                  <a:schemeClr val="hlink"/>
                </a:solidFill>
                <a:hlinkClick r:id="rId3"/>
              </a:rPr>
              <a:t>https://github.com/aarcosg/traffic-sign-detection/blob/master/Run_models_on_new_images.ipynb</a:t>
            </a:r>
            <a:r>
              <a:rPr lang="en"/>
              <a:t> </a:t>
            </a:r>
            <a:endParaRPr/>
          </a:p>
          <a:p>
            <a:pPr marL="457200" lvl="0" indent="-298450" algn="l" rtl="0">
              <a:spcBef>
                <a:spcPts val="0"/>
              </a:spcBef>
              <a:spcAft>
                <a:spcPts val="0"/>
              </a:spcAft>
              <a:buSzPts val="1100"/>
              <a:buChar char="-"/>
            </a:pPr>
            <a:r>
              <a:rPr lang="en" u="sng">
                <a:solidFill>
                  <a:schemeClr val="hlink"/>
                </a:solidFill>
                <a:hlinkClick r:id="rId4"/>
              </a:rPr>
              <a:t>https://github.com/aarcosg/traffic-sign-detection</a:t>
            </a:r>
            <a:r>
              <a:rPr lang="en"/>
              <a:t> </a:t>
            </a:r>
            <a:endParaRPr/>
          </a:p>
          <a:p>
            <a:pPr marL="457200" lvl="0" indent="-298450" algn="l" rtl="0">
              <a:spcBef>
                <a:spcPts val="0"/>
              </a:spcBef>
              <a:spcAft>
                <a:spcPts val="0"/>
              </a:spcAft>
              <a:buSzPts val="1100"/>
              <a:buChar char="-"/>
            </a:pPr>
            <a:endParaRPr/>
          </a:p>
          <a:p>
            <a:pPr marL="0" lvl="0" indent="457200" algn="l" rtl="0">
              <a:spcBef>
                <a:spcPts val="0"/>
              </a:spcBef>
              <a:spcAft>
                <a:spcPts val="0"/>
              </a:spcAft>
              <a:buNone/>
            </a:pPr>
            <a:r>
              <a:rPr lang="en" u="sng">
                <a:solidFill>
                  <a:schemeClr val="hlink"/>
                </a:solidFill>
                <a:hlinkClick r:id="rId5"/>
              </a:rPr>
              <a:t>https://ieeexplore.ieee.org/stamp/stamp.jsp?arnumber=7116530</a:t>
            </a:r>
            <a:endParaRPr/>
          </a:p>
          <a:p>
            <a:pPr marL="0" lvl="0" indent="457200" algn="l" rtl="0">
              <a:spcBef>
                <a:spcPts val="0"/>
              </a:spcBef>
              <a:spcAft>
                <a:spcPts val="0"/>
              </a:spcAft>
              <a:buNone/>
            </a:pPr>
            <a:endParaRPr/>
          </a:p>
          <a:p>
            <a:pPr marL="0" lvl="0" indent="457200" algn="l" rtl="0">
              <a:spcBef>
                <a:spcPts val="0"/>
              </a:spcBef>
              <a:spcAft>
                <a:spcPts val="0"/>
              </a:spcAft>
              <a:buNone/>
            </a:pPr>
            <a:endParaRPr/>
          </a:p>
          <a:p>
            <a:pPr marL="0" lvl="0" indent="0" algn="l" rtl="0">
              <a:spcBef>
                <a:spcPts val="0"/>
              </a:spcBef>
              <a:spcAft>
                <a:spcPts val="0"/>
              </a:spcAft>
              <a:buNone/>
            </a:pPr>
            <a:r>
              <a:rPr lang="en" sz="1600">
                <a:highlight>
                  <a:srgbClr val="FFFFFF"/>
                </a:highlight>
                <a:latin typeface="Georgia"/>
                <a:ea typeface="Georgia"/>
                <a:cs typeface="Georgia"/>
                <a:sym typeface="Georgia"/>
              </a:rPr>
              <a:t>We end up with a class probability map, which gives us the probabilities for each grid cell being a specific object. YOLO works because it returns the predictions of small portions of the entire image so it doesn’t need multiple window sizes and run-throughs.</a:t>
            </a:r>
            <a:endParaRPr/>
          </a:p>
        </p:txBody>
      </p:sp>
    </p:spTree>
    <p:extLst>
      <p:ext uri="{BB962C8B-B14F-4D97-AF65-F5344CB8AC3E}">
        <p14:creationId xmlns:p14="http://schemas.microsoft.com/office/powerpoint/2010/main" val="814661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87693c6fc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87693c6f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694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color images.</a:t>
            </a:r>
          </a:p>
          <a:p>
            <a:r>
              <a:rPr lang="en-US" dirty="0"/>
              <a:t>0: 255 – amount of redness, greenness or blueness.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panose="02040503050406030204" pitchFamily="18" charset="0"/>
              </a:rPr>
              <a:t>Each point in the matrix represents a pixel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panose="02040503050406030204" pitchFamily="18" charset="0"/>
              </a:rPr>
              <a:t>(normally, we have 8 bit or 1 byte-sized pixels)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panose="02040503050406030204" pitchFamily="18" charset="0"/>
              </a:rPr>
              <a:t>However,  (Red, Green, and Blue),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panose="02040503050406030204" pitchFamily="18" charset="0"/>
              </a:rPr>
              <a:t>Therefore, </a:t>
            </a:r>
          </a:p>
          <a:p>
            <a:endParaRPr lang="en-US" dirty="0"/>
          </a:p>
        </p:txBody>
      </p:sp>
      <p:sp>
        <p:nvSpPr>
          <p:cNvPr id="4" name="Slide Number Placeholder 3"/>
          <p:cNvSpPr>
            <a:spLocks noGrp="1"/>
          </p:cNvSpPr>
          <p:nvPr>
            <p:ph type="sldNum" sz="quarter" idx="5"/>
          </p:nvPr>
        </p:nvSpPr>
        <p:spPr/>
        <p:txBody>
          <a:bodyPr/>
          <a:lstStyle/>
          <a:p>
            <a:fld id="{CD3AA13B-A9E6-DC40-B627-8D50A0923AEB}" type="slidenum">
              <a:rPr lang="en-US" smtClean="0"/>
              <a:t>7</a:t>
            </a:fld>
            <a:endParaRPr lang="en-US"/>
          </a:p>
        </p:txBody>
      </p:sp>
    </p:spTree>
    <p:extLst>
      <p:ext uri="{BB962C8B-B14F-4D97-AF65-F5344CB8AC3E}">
        <p14:creationId xmlns:p14="http://schemas.microsoft.com/office/powerpoint/2010/main" val="1927506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Activation maps indicate ‘activated’ regions, i.e. regions where features specific to the kernel have been detected in the input.</a:t>
            </a:r>
          </a:p>
          <a:p>
            <a:r>
              <a:rPr lang="en-US" sz="1200" b="0" i="0" kern="1200" dirty="0">
                <a:solidFill>
                  <a:schemeClr val="tx1"/>
                </a:solidFill>
                <a:effectLst/>
                <a:latin typeface="+mn-lt"/>
                <a:ea typeface="+mn-ea"/>
                <a:cs typeface="+mn-cs"/>
              </a:rPr>
              <a:t>The real values of the kernel matrix change with each learning iteration over the training set, indicating that the network is learning to identify which regions are of significance for extracting features from the data.</a:t>
            </a:r>
          </a:p>
          <a:p>
            <a:r>
              <a:rPr lang="en-US" sz="1200" b="0" i="0" kern="1200" dirty="0">
                <a:solidFill>
                  <a:schemeClr val="tx1"/>
                </a:solidFill>
                <a:effectLst/>
                <a:latin typeface="+mn-lt"/>
                <a:ea typeface="+mn-ea"/>
                <a:cs typeface="+mn-cs"/>
              </a:rPr>
              <a:t>the activation matrix.</a:t>
            </a:r>
          </a:p>
          <a:p>
            <a:r>
              <a:rPr lang="en-US" sz="1200" b="0" i="0" kern="1200" dirty="0">
                <a:solidFill>
                  <a:schemeClr val="tx1"/>
                </a:solidFill>
                <a:effectLst/>
                <a:latin typeface="+mn-lt"/>
                <a:ea typeface="+mn-ea"/>
                <a:cs typeface="+mn-cs"/>
              </a:rPr>
              <a:t>The patch selection is then </a:t>
            </a:r>
            <a:r>
              <a:rPr lang="en-US" sz="1200" b="0" i="0" kern="1200" dirty="0" err="1">
                <a:solidFill>
                  <a:schemeClr val="tx1"/>
                </a:solidFill>
                <a:effectLst/>
                <a:latin typeface="+mn-lt"/>
                <a:ea typeface="+mn-ea"/>
                <a:cs typeface="+mn-cs"/>
              </a:rPr>
              <a:t>slided</a:t>
            </a:r>
            <a:r>
              <a:rPr lang="en-US" sz="1200" b="0" i="0" kern="1200" dirty="0">
                <a:solidFill>
                  <a:schemeClr val="tx1"/>
                </a:solidFill>
                <a:effectLst/>
                <a:latin typeface="+mn-lt"/>
                <a:ea typeface="+mn-ea"/>
                <a:cs typeface="+mn-cs"/>
              </a:rPr>
              <a:t> (towards the right, or downwards when the boundary of the matrix is reached) by a certain amount called the ‘stride’ value, and the process is repeated till the entire input image has been processed. - The process is carried out for all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channels.</a:t>
            </a:r>
          </a:p>
          <a:p>
            <a:endParaRPr lang="en-US" sz="1200" b="0" i="0" kern="1200" dirty="0">
              <a:solidFill>
                <a:schemeClr val="tx1"/>
              </a:solidFill>
              <a:effectLst/>
              <a:latin typeface="+mn-lt"/>
              <a:ea typeface="+mn-ea"/>
              <a:cs typeface="+mn-cs"/>
            </a:endParaRPr>
          </a:p>
          <a:p>
            <a:r>
              <a:rPr lang="en-US" sz="1200" dirty="0">
                <a:latin typeface="Cambria" panose="02040503050406030204" pitchFamily="18" charset="0"/>
              </a:rPr>
              <a:t>It means irrelevant part = 0, only the relevant parts left.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D3AA13B-A9E6-DC40-B627-8D50A0923AEB}" type="slidenum">
              <a:rPr lang="en-US" smtClean="0"/>
              <a:t>8</a:t>
            </a:fld>
            <a:endParaRPr lang="en-US"/>
          </a:p>
        </p:txBody>
      </p:sp>
    </p:spTree>
    <p:extLst>
      <p:ext uri="{BB962C8B-B14F-4D97-AF65-F5344CB8AC3E}">
        <p14:creationId xmlns:p14="http://schemas.microsoft.com/office/powerpoint/2010/main" val="2339616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AA13B-A9E6-DC40-B627-8D50A0923AEB}" type="slidenum">
              <a:rPr lang="en-US" smtClean="0"/>
              <a:t>9</a:t>
            </a:fld>
            <a:endParaRPr lang="en-US"/>
          </a:p>
        </p:txBody>
      </p:sp>
    </p:spTree>
    <p:extLst>
      <p:ext uri="{BB962C8B-B14F-4D97-AF65-F5344CB8AC3E}">
        <p14:creationId xmlns:p14="http://schemas.microsoft.com/office/powerpoint/2010/main" val="82277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why images get the negative number?</a:t>
            </a:r>
          </a:p>
          <a:p>
            <a:endParaRPr lang="en-US" dirty="0"/>
          </a:p>
          <a:p>
            <a:r>
              <a:rPr lang="en-US" dirty="0"/>
              <a:t>This slide should show the matrices that turn negative number to 0</a:t>
            </a:r>
          </a:p>
          <a:p>
            <a:endParaRPr lang="en-US" dirty="0"/>
          </a:p>
          <a:p>
            <a:r>
              <a:rPr lang="en-US" dirty="0">
                <a:hlinkClick r:id="rId3"/>
              </a:rPr>
              <a:t>https://arxiv.org/pdf/1803.08375.pdf</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panose="02040503050406030204" pitchFamily="18" charset="0"/>
              </a:rPr>
              <a:t>For more context, rectifiers in artificial neural networks are defined as the positive part of the below argument, where x is the input to a neuron. </a:t>
            </a:r>
          </a:p>
          <a:p>
            <a:endParaRPr lang="en-US" dirty="0"/>
          </a:p>
          <a:p>
            <a:endParaRPr lang="en-US" dirty="0"/>
          </a:p>
          <a:p>
            <a:pPr fontAlgn="base"/>
            <a:r>
              <a:rPr lang="en-US" sz="1200" b="0" i="0" kern="1200" dirty="0">
                <a:solidFill>
                  <a:schemeClr val="tx1"/>
                </a:solidFill>
                <a:effectLst/>
                <a:latin typeface="+mn-lt"/>
                <a:ea typeface="+mn-ea"/>
                <a:cs typeface="+mn-cs"/>
              </a:rPr>
              <a:t>A unit employing the rectifier is also called a </a:t>
            </a:r>
            <a:r>
              <a:rPr lang="en-US" sz="1200" b="1" i="0" kern="1200" dirty="0">
                <a:solidFill>
                  <a:schemeClr val="tx1"/>
                </a:solidFill>
                <a:effectLst/>
                <a:latin typeface="+mn-lt"/>
                <a:ea typeface="+mn-ea"/>
                <a:cs typeface="+mn-cs"/>
              </a:rPr>
              <a:t>rectified linear unit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[7]</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Rectified linear units find applications in </a:t>
            </a:r>
            <a:r>
              <a:rPr lang="en-US" sz="1200" b="0" i="0" u="none" strike="noStrike" kern="1200" dirty="0">
                <a:solidFill>
                  <a:schemeClr val="tx1"/>
                </a:solidFill>
                <a:effectLst/>
                <a:latin typeface="+mn-lt"/>
                <a:ea typeface="+mn-ea"/>
                <a:cs typeface="+mn-cs"/>
                <a:hlinkClick r:id="rId5" tooltip="Computer vision"/>
              </a:rPr>
              <a:t>computer vision</a:t>
            </a:r>
            <a:r>
              <a:rPr lang="en-US" sz="1200" b="0" i="0" u="none" strike="noStrike" kern="1200" baseline="30000" dirty="0">
                <a:solidFill>
                  <a:schemeClr val="tx1"/>
                </a:solidFill>
                <a:effectLst/>
                <a:latin typeface="+mn-lt"/>
                <a:ea typeface="+mn-ea"/>
                <a:cs typeface="+mn-cs"/>
                <a:hlinkClick r:id="rId6"/>
              </a:rPr>
              <a:t>[3]</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7" tooltip="Speech recognition"/>
              </a:rPr>
              <a:t>speech recognition</a:t>
            </a:r>
            <a:r>
              <a:rPr lang="en-US" sz="1200" b="0" i="0" u="none" strike="noStrike" kern="1200" baseline="30000" dirty="0">
                <a:solidFill>
                  <a:schemeClr val="tx1"/>
                </a:solidFill>
                <a:effectLst/>
                <a:latin typeface="+mn-lt"/>
                <a:ea typeface="+mn-ea"/>
                <a:cs typeface="+mn-cs"/>
                <a:hlinkClick r:id="rId8"/>
              </a:rPr>
              <a:t>[8]</a:t>
            </a:r>
            <a:r>
              <a:rPr lang="en-US" sz="1200" b="0" i="0" u="none" strike="noStrike" kern="1200" baseline="30000" dirty="0">
                <a:solidFill>
                  <a:schemeClr val="tx1"/>
                </a:solidFill>
                <a:effectLst/>
                <a:latin typeface="+mn-lt"/>
                <a:ea typeface="+mn-ea"/>
                <a:cs typeface="+mn-cs"/>
                <a:hlinkClick r:id="rId9"/>
              </a:rPr>
              <a:t>[9]</a:t>
            </a:r>
            <a:r>
              <a:rPr lang="en-US" sz="1200" b="0" i="0" kern="1200" dirty="0">
                <a:solidFill>
                  <a:schemeClr val="tx1"/>
                </a:solidFill>
                <a:effectLst/>
                <a:latin typeface="+mn-lt"/>
                <a:ea typeface="+mn-ea"/>
                <a:cs typeface="+mn-cs"/>
              </a:rPr>
              <a:t> using </a:t>
            </a:r>
            <a:r>
              <a:rPr lang="en-US" sz="1200" b="0" i="0" u="none" strike="noStrike" kern="1200" dirty="0">
                <a:solidFill>
                  <a:schemeClr val="tx1"/>
                </a:solidFill>
                <a:effectLst/>
                <a:latin typeface="+mn-lt"/>
                <a:ea typeface="+mn-ea"/>
                <a:cs typeface="+mn-cs"/>
                <a:hlinkClick r:id="rId10" tooltip="Deep learning"/>
              </a:rPr>
              <a:t>deep neural nets</a:t>
            </a:r>
            <a:r>
              <a:rPr lang="en-US" sz="1200" b="0" i="0" kern="1200" dirty="0">
                <a:solidFill>
                  <a:schemeClr val="tx1"/>
                </a:solidFill>
                <a:effectLst/>
                <a:latin typeface="+mn-lt"/>
                <a:ea typeface="+mn-ea"/>
                <a:cs typeface="+mn-cs"/>
              </a:rPr>
              <a:t>.</a:t>
            </a:r>
          </a:p>
          <a:p>
            <a:endParaRPr lang="en-US" dirty="0"/>
          </a:p>
          <a:p>
            <a:r>
              <a:rPr lang="en-US" dirty="0">
                <a:hlinkClick r:id="rId11"/>
              </a:rPr>
              <a:t>https://en.m.wikipedia.org/wiki/Rectifier_(neural_networks)</a:t>
            </a:r>
            <a:endParaRPr lang="en-US" dirty="0"/>
          </a:p>
          <a:p>
            <a:endParaRPr lang="en-US" dirty="0"/>
          </a:p>
        </p:txBody>
      </p:sp>
      <p:sp>
        <p:nvSpPr>
          <p:cNvPr id="4" name="Slide Number Placeholder 3"/>
          <p:cNvSpPr>
            <a:spLocks noGrp="1"/>
          </p:cNvSpPr>
          <p:nvPr>
            <p:ph type="sldNum" sz="quarter" idx="5"/>
          </p:nvPr>
        </p:nvSpPr>
        <p:spPr/>
        <p:txBody>
          <a:bodyPr/>
          <a:lstStyle/>
          <a:p>
            <a:fld id="{CD3AA13B-A9E6-DC40-B627-8D50A0923AEB}" type="slidenum">
              <a:rPr lang="en-US" smtClean="0"/>
              <a:t>10</a:t>
            </a:fld>
            <a:endParaRPr lang="en-US"/>
          </a:p>
        </p:txBody>
      </p:sp>
    </p:spTree>
    <p:extLst>
      <p:ext uri="{BB962C8B-B14F-4D97-AF65-F5344CB8AC3E}">
        <p14:creationId xmlns:p14="http://schemas.microsoft.com/office/powerpoint/2010/main" val="4194338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2</a:t>
            </a:r>
            <a:r>
              <a:rPr lang="en-US" baseline="30000" dirty="0"/>
              <a:t>nd</a:t>
            </a:r>
            <a:r>
              <a:rPr lang="en-US" dirty="0"/>
              <a:t> step: We have multiple images &gt;&gt; huge!!! + pretty big matrix &gt;&gt; </a:t>
            </a:r>
          </a:p>
          <a:p>
            <a:r>
              <a:rPr lang="en-US" dirty="0"/>
              <a:t>What we need to do? Take the important part of the matrix.</a:t>
            </a:r>
          </a:p>
          <a:p>
            <a:r>
              <a:rPr lang="en-US" dirty="0"/>
              <a:t>Reduce computational complexity</a:t>
            </a:r>
          </a:p>
          <a:p>
            <a:r>
              <a:rPr lang="en-US" dirty="0"/>
              <a:t>Pixel intensity &gt;&gt; highest pixel intensity</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panose="02040503050406030204" pitchFamily="18" charset="0"/>
              </a:rPr>
              <a:t>Once we get the activation map in Step 2 – convolution, we will reduce the dimension of the matrix by apply pooling (reduce computational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panose="02040503050406030204" pitchFamily="18" charset="0"/>
              </a:rPr>
              <a:t>However, max pooling has been favored over others due to its better performance characteristics.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panose="02040503050406030204" pitchFamily="18" charset="0"/>
              </a:rPr>
              <a:t>The transformation is either performed by taking the maximum value from the values observable in the window (called ‘max pooling’), or by taking the average of all the values, or even  L2 norm.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CD3AA13B-A9E6-DC40-B627-8D50A0923AEB}" type="slidenum">
              <a:rPr lang="en-US" smtClean="0"/>
              <a:t>11</a:t>
            </a:fld>
            <a:endParaRPr lang="en-US"/>
          </a:p>
        </p:txBody>
      </p:sp>
    </p:spTree>
    <p:extLst>
      <p:ext uri="{BB962C8B-B14F-4D97-AF65-F5344CB8AC3E}">
        <p14:creationId xmlns:p14="http://schemas.microsoft.com/office/powerpoint/2010/main" val="4137724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Dropout is usually preferred in large neural network structure in order to introduce increased randomness.</a:t>
            </a:r>
          </a:p>
          <a:p>
            <a:endParaRPr lang="en-US" dirty="0"/>
          </a:p>
        </p:txBody>
      </p:sp>
      <p:sp>
        <p:nvSpPr>
          <p:cNvPr id="4" name="Slide Number Placeholder 3"/>
          <p:cNvSpPr>
            <a:spLocks noGrp="1"/>
          </p:cNvSpPr>
          <p:nvPr>
            <p:ph type="sldNum" sz="quarter" idx="5"/>
          </p:nvPr>
        </p:nvSpPr>
        <p:spPr/>
        <p:txBody>
          <a:bodyPr/>
          <a:lstStyle/>
          <a:p>
            <a:fld id="{CD3AA13B-A9E6-DC40-B627-8D50A0923AEB}" type="slidenum">
              <a:rPr lang="en-US" smtClean="0"/>
              <a:t>13</a:t>
            </a:fld>
            <a:endParaRPr lang="en-US"/>
          </a:p>
        </p:txBody>
      </p:sp>
    </p:spTree>
    <p:extLst>
      <p:ext uri="{BB962C8B-B14F-4D97-AF65-F5344CB8AC3E}">
        <p14:creationId xmlns:p14="http://schemas.microsoft.com/office/powerpoint/2010/main" val="23054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prstClr val="black"/>
                </a:solidFill>
                <a:latin typeface="Cambria" panose="02040503050406030204" pitchFamily="18" charset="0"/>
              </a:rPr>
              <a:t>It’s likely that overfitting will occur if a model does much better on the training set than on the test set.</a:t>
            </a:r>
          </a:p>
          <a:p>
            <a:endParaRPr lang="en-US" dirty="0"/>
          </a:p>
        </p:txBody>
      </p:sp>
      <p:sp>
        <p:nvSpPr>
          <p:cNvPr id="4" name="Slide Number Placeholder 3"/>
          <p:cNvSpPr>
            <a:spLocks noGrp="1"/>
          </p:cNvSpPr>
          <p:nvPr>
            <p:ph type="sldNum" sz="quarter" idx="5"/>
          </p:nvPr>
        </p:nvSpPr>
        <p:spPr/>
        <p:txBody>
          <a:bodyPr/>
          <a:lstStyle/>
          <a:p>
            <a:fld id="{CD3AA13B-A9E6-DC40-B627-8D50A0923AEB}" type="slidenum">
              <a:rPr lang="en-US" smtClean="0"/>
              <a:t>14</a:t>
            </a:fld>
            <a:endParaRPr lang="en-US"/>
          </a:p>
        </p:txBody>
      </p:sp>
    </p:spTree>
    <p:extLst>
      <p:ext uri="{BB962C8B-B14F-4D97-AF65-F5344CB8AC3E}">
        <p14:creationId xmlns:p14="http://schemas.microsoft.com/office/powerpoint/2010/main" val="790338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mbria" panose="02040503050406030204" pitchFamily="18" charset="0"/>
              </a:rPr>
              <a:t>Each probability is a probability for a specific class: one way direction, 60mph limit sign…</a:t>
            </a:r>
          </a:p>
          <a:p>
            <a:pPr lvl="1" indent="-381000" algn="just">
              <a:buSzPts val="2400"/>
              <a:buFont typeface="Arial" panose="020B0604020202020204" pitchFamily="34" charset="0"/>
              <a:buChar char="•"/>
            </a:pPr>
            <a:r>
              <a:rPr lang="en-US" sz="1600" dirty="0">
                <a:latin typeface="Cambria" panose="02040503050406030204" pitchFamily="18" charset="0"/>
              </a:rPr>
              <a:t>What we need to do? Take max value – the most likely class.</a:t>
            </a:r>
          </a:p>
          <a:p>
            <a:pPr lvl="1" indent="-381000" algn="just">
              <a:buSzPts val="2400"/>
              <a:buFont typeface="Arial" panose="020B0604020202020204" pitchFamily="34" charset="0"/>
              <a:buChar char="•"/>
            </a:pPr>
            <a:r>
              <a:rPr lang="en-US" sz="1600" dirty="0">
                <a:latin typeface="Cambria" panose="02040503050406030204" pitchFamily="18" charset="0"/>
              </a:rPr>
              <a:t>Example:  0.7 means 70% that image is a one way direction sign. Then, we can conclude it is a one way direction traffic 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mbria" panose="02040503050406030204" pitchFamily="18" charset="0"/>
            </a:endParaRPr>
          </a:p>
          <a:p>
            <a:endParaRPr lang="en-US" dirty="0"/>
          </a:p>
        </p:txBody>
      </p:sp>
      <p:sp>
        <p:nvSpPr>
          <p:cNvPr id="4" name="Slide Number Placeholder 3"/>
          <p:cNvSpPr>
            <a:spLocks noGrp="1"/>
          </p:cNvSpPr>
          <p:nvPr>
            <p:ph type="sldNum" sz="quarter" idx="5"/>
          </p:nvPr>
        </p:nvSpPr>
        <p:spPr/>
        <p:txBody>
          <a:bodyPr/>
          <a:lstStyle/>
          <a:p>
            <a:fld id="{CD3AA13B-A9E6-DC40-B627-8D50A0923AEB}" type="slidenum">
              <a:rPr lang="en-US" smtClean="0"/>
              <a:t>15</a:t>
            </a:fld>
            <a:endParaRPr lang="en-US"/>
          </a:p>
        </p:txBody>
      </p:sp>
    </p:spTree>
    <p:extLst>
      <p:ext uri="{BB962C8B-B14F-4D97-AF65-F5344CB8AC3E}">
        <p14:creationId xmlns:p14="http://schemas.microsoft.com/office/powerpoint/2010/main" val="27192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A6F6-2133-124F-954B-69ED62189A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6792CC-A0BC-6C40-8BD1-7B6448148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2890F0-9BF3-9547-A423-E17945D6B4D5}"/>
              </a:ext>
            </a:extLst>
          </p:cNvPr>
          <p:cNvSpPr>
            <a:spLocks noGrp="1"/>
          </p:cNvSpPr>
          <p:nvPr>
            <p:ph type="dt" sz="half" idx="10"/>
          </p:nvPr>
        </p:nvSpPr>
        <p:spPr/>
        <p:txBody>
          <a:bodyPr/>
          <a:lstStyle/>
          <a:p>
            <a:fld id="{29EC9D71-7931-0849-8183-AE0E0BD3EC5B}" type="datetime1">
              <a:rPr lang="en-US" smtClean="0"/>
              <a:t>6/5/19</a:t>
            </a:fld>
            <a:endParaRPr lang="en-US"/>
          </a:p>
        </p:txBody>
      </p:sp>
      <p:sp>
        <p:nvSpPr>
          <p:cNvPr id="5" name="Footer Placeholder 4">
            <a:extLst>
              <a:ext uri="{FF2B5EF4-FFF2-40B4-BE49-F238E27FC236}">
                <a16:creationId xmlns:a16="http://schemas.microsoft.com/office/drawing/2014/main" id="{8FD1D3AD-CFF8-7848-8C6F-89C47D6DD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424FF-24B0-3146-8B14-EB081C2C7EF4}"/>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2335319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A926-2101-704A-BE3C-3DEAAB82A3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97A58E-9C84-AE47-A06E-0A3043A007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F76DC3-0CB5-6B45-89C4-5F0678172420}"/>
              </a:ext>
            </a:extLst>
          </p:cNvPr>
          <p:cNvSpPr>
            <a:spLocks noGrp="1"/>
          </p:cNvSpPr>
          <p:nvPr>
            <p:ph type="dt" sz="half" idx="10"/>
          </p:nvPr>
        </p:nvSpPr>
        <p:spPr/>
        <p:txBody>
          <a:bodyPr/>
          <a:lstStyle/>
          <a:p>
            <a:fld id="{8BADE099-19EA-8E43-8F52-3D2A55EC0A3A}" type="datetime1">
              <a:rPr lang="en-US" smtClean="0"/>
              <a:t>6/5/19</a:t>
            </a:fld>
            <a:endParaRPr lang="en-US"/>
          </a:p>
        </p:txBody>
      </p:sp>
      <p:sp>
        <p:nvSpPr>
          <p:cNvPr id="5" name="Footer Placeholder 4">
            <a:extLst>
              <a:ext uri="{FF2B5EF4-FFF2-40B4-BE49-F238E27FC236}">
                <a16:creationId xmlns:a16="http://schemas.microsoft.com/office/drawing/2014/main" id="{C161ABCF-0F37-484B-8F2E-E3E3BA7A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C9424-D61F-F246-91DD-A6FBFD3C5796}"/>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74907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843C2-8852-7E40-9EE5-308DEAEE95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C869C-0252-4040-AD53-95044E32F9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54559-F1ED-454A-95BB-9841F81B8547}"/>
              </a:ext>
            </a:extLst>
          </p:cNvPr>
          <p:cNvSpPr>
            <a:spLocks noGrp="1"/>
          </p:cNvSpPr>
          <p:nvPr>
            <p:ph type="dt" sz="half" idx="10"/>
          </p:nvPr>
        </p:nvSpPr>
        <p:spPr/>
        <p:txBody>
          <a:bodyPr/>
          <a:lstStyle/>
          <a:p>
            <a:fld id="{F57D31A4-68FD-ED4D-8121-066E2DA425FB}" type="datetime1">
              <a:rPr lang="en-US" smtClean="0"/>
              <a:t>6/5/19</a:t>
            </a:fld>
            <a:endParaRPr lang="en-US"/>
          </a:p>
        </p:txBody>
      </p:sp>
      <p:sp>
        <p:nvSpPr>
          <p:cNvPr id="5" name="Footer Placeholder 4">
            <a:extLst>
              <a:ext uri="{FF2B5EF4-FFF2-40B4-BE49-F238E27FC236}">
                <a16:creationId xmlns:a16="http://schemas.microsoft.com/office/drawing/2014/main" id="{127BE104-5B11-8549-A2A3-461710BA8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96AF86-6981-5247-976D-8E37CC2B3A70}"/>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1330587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87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DCDE8C-9371-4BA5-BF05-5D37C8981D1B}"/>
              </a:ext>
            </a:extLst>
          </p:cNvPr>
          <p:cNvSpPr>
            <a:spLocks noGrp="1"/>
          </p:cNvSpPr>
          <p:nvPr>
            <p:ph type="pic" sz="quarter" idx="156" hasCustomPrompt="1"/>
          </p:nvPr>
        </p:nvSpPr>
        <p:spPr>
          <a:xfrm>
            <a:off x="8886138" y="1947496"/>
            <a:ext cx="1877098" cy="2177434"/>
          </a:xfrm>
          <a:custGeom>
            <a:avLst/>
            <a:gdLst>
              <a:gd name="connsiteX0" fmla="*/ 938549 w 1877098"/>
              <a:gd name="connsiteY0" fmla="*/ 0 h 2177434"/>
              <a:gd name="connsiteX1" fmla="*/ 1877098 w 1877098"/>
              <a:gd name="connsiteY1" fmla="*/ 469275 h 2177434"/>
              <a:gd name="connsiteX2" fmla="*/ 1877098 w 1877098"/>
              <a:gd name="connsiteY2" fmla="*/ 1708160 h 2177434"/>
              <a:gd name="connsiteX3" fmla="*/ 938549 w 1877098"/>
              <a:gd name="connsiteY3" fmla="*/ 2177434 h 2177434"/>
              <a:gd name="connsiteX4" fmla="*/ 0 w 1877098"/>
              <a:gd name="connsiteY4" fmla="*/ 1708160 h 2177434"/>
              <a:gd name="connsiteX5" fmla="*/ 0 w 1877098"/>
              <a:gd name="connsiteY5" fmla="*/ 469275 h 21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098" h="2177434">
                <a:moveTo>
                  <a:pt x="938549" y="0"/>
                </a:moveTo>
                <a:lnTo>
                  <a:pt x="1877098" y="469275"/>
                </a:lnTo>
                <a:lnTo>
                  <a:pt x="1877098" y="1708160"/>
                </a:lnTo>
                <a:lnTo>
                  <a:pt x="938549" y="2177434"/>
                </a:lnTo>
                <a:lnTo>
                  <a:pt x="0" y="1708160"/>
                </a:lnTo>
                <a:lnTo>
                  <a:pt x="0" y="469275"/>
                </a:lnTo>
                <a:close/>
              </a:path>
            </a:pathLst>
          </a:custGeom>
        </p:spPr>
        <p:txBody>
          <a:bodyPr wrap="square">
            <a:noAutofit/>
          </a:bodyPr>
          <a:lstStyle>
            <a:lvl1pPr>
              <a:defRPr sz="1200"/>
            </a:lvl1pPr>
          </a:lstStyle>
          <a:p>
            <a:r>
              <a:rPr lang="en-US" dirty="0"/>
              <a:t>Picture</a:t>
            </a:r>
          </a:p>
        </p:txBody>
      </p:sp>
      <p:sp>
        <p:nvSpPr>
          <p:cNvPr id="9" name="Picture Placeholder 8">
            <a:extLst>
              <a:ext uri="{FF2B5EF4-FFF2-40B4-BE49-F238E27FC236}">
                <a16:creationId xmlns:a16="http://schemas.microsoft.com/office/drawing/2014/main" id="{686323A2-E992-49EC-8E6A-100677C35838}"/>
              </a:ext>
            </a:extLst>
          </p:cNvPr>
          <p:cNvSpPr>
            <a:spLocks noGrp="1"/>
          </p:cNvSpPr>
          <p:nvPr>
            <p:ph type="pic" sz="quarter" idx="154" hasCustomPrompt="1"/>
          </p:nvPr>
        </p:nvSpPr>
        <p:spPr>
          <a:xfrm>
            <a:off x="1484611" y="1947496"/>
            <a:ext cx="1877098" cy="2177434"/>
          </a:xfrm>
          <a:custGeom>
            <a:avLst/>
            <a:gdLst>
              <a:gd name="connsiteX0" fmla="*/ 938549 w 1877098"/>
              <a:gd name="connsiteY0" fmla="*/ 0 h 2177434"/>
              <a:gd name="connsiteX1" fmla="*/ 1877098 w 1877098"/>
              <a:gd name="connsiteY1" fmla="*/ 469275 h 2177434"/>
              <a:gd name="connsiteX2" fmla="*/ 1877098 w 1877098"/>
              <a:gd name="connsiteY2" fmla="*/ 1708160 h 2177434"/>
              <a:gd name="connsiteX3" fmla="*/ 938549 w 1877098"/>
              <a:gd name="connsiteY3" fmla="*/ 2177434 h 2177434"/>
              <a:gd name="connsiteX4" fmla="*/ 0 w 1877098"/>
              <a:gd name="connsiteY4" fmla="*/ 1708160 h 2177434"/>
              <a:gd name="connsiteX5" fmla="*/ 0 w 1877098"/>
              <a:gd name="connsiteY5" fmla="*/ 469275 h 21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098" h="2177434">
                <a:moveTo>
                  <a:pt x="938549" y="0"/>
                </a:moveTo>
                <a:lnTo>
                  <a:pt x="1877098" y="469275"/>
                </a:lnTo>
                <a:lnTo>
                  <a:pt x="1877098" y="1708160"/>
                </a:lnTo>
                <a:lnTo>
                  <a:pt x="938549" y="2177434"/>
                </a:lnTo>
                <a:lnTo>
                  <a:pt x="0" y="1708160"/>
                </a:lnTo>
                <a:lnTo>
                  <a:pt x="0" y="469275"/>
                </a:lnTo>
                <a:close/>
              </a:path>
            </a:pathLst>
          </a:custGeom>
        </p:spPr>
        <p:txBody>
          <a:bodyPr wrap="square">
            <a:noAutofit/>
          </a:bodyPr>
          <a:lstStyle>
            <a:lvl1pPr>
              <a:defRPr sz="1200"/>
            </a:lvl1pPr>
          </a:lstStyle>
          <a:p>
            <a:r>
              <a:rPr lang="en-US" dirty="0"/>
              <a:t>Picture</a:t>
            </a:r>
          </a:p>
        </p:txBody>
      </p:sp>
      <p:sp>
        <p:nvSpPr>
          <p:cNvPr id="10" name="Picture Placeholder 9">
            <a:extLst>
              <a:ext uri="{FF2B5EF4-FFF2-40B4-BE49-F238E27FC236}">
                <a16:creationId xmlns:a16="http://schemas.microsoft.com/office/drawing/2014/main" id="{FFFC0C6C-4F5F-4878-BBCD-0BD84BA0C12F}"/>
              </a:ext>
            </a:extLst>
          </p:cNvPr>
          <p:cNvSpPr>
            <a:spLocks noGrp="1"/>
          </p:cNvSpPr>
          <p:nvPr>
            <p:ph type="pic" sz="quarter" idx="153" hasCustomPrompt="1"/>
          </p:nvPr>
        </p:nvSpPr>
        <p:spPr>
          <a:xfrm>
            <a:off x="5157451" y="1947496"/>
            <a:ext cx="1877098" cy="2177434"/>
          </a:xfrm>
          <a:custGeom>
            <a:avLst/>
            <a:gdLst>
              <a:gd name="connsiteX0" fmla="*/ 938549 w 1877098"/>
              <a:gd name="connsiteY0" fmla="*/ 0 h 2177434"/>
              <a:gd name="connsiteX1" fmla="*/ 1877098 w 1877098"/>
              <a:gd name="connsiteY1" fmla="*/ 469275 h 2177434"/>
              <a:gd name="connsiteX2" fmla="*/ 1877098 w 1877098"/>
              <a:gd name="connsiteY2" fmla="*/ 1708160 h 2177434"/>
              <a:gd name="connsiteX3" fmla="*/ 938549 w 1877098"/>
              <a:gd name="connsiteY3" fmla="*/ 2177434 h 2177434"/>
              <a:gd name="connsiteX4" fmla="*/ 0 w 1877098"/>
              <a:gd name="connsiteY4" fmla="*/ 1708160 h 2177434"/>
              <a:gd name="connsiteX5" fmla="*/ 0 w 1877098"/>
              <a:gd name="connsiteY5" fmla="*/ 469275 h 21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7098" h="2177434">
                <a:moveTo>
                  <a:pt x="938549" y="0"/>
                </a:moveTo>
                <a:lnTo>
                  <a:pt x="1877098" y="469275"/>
                </a:lnTo>
                <a:lnTo>
                  <a:pt x="1877098" y="1708160"/>
                </a:lnTo>
                <a:lnTo>
                  <a:pt x="938549" y="2177434"/>
                </a:lnTo>
                <a:lnTo>
                  <a:pt x="0" y="1708160"/>
                </a:lnTo>
                <a:lnTo>
                  <a:pt x="0" y="469275"/>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979624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3715210125"/>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43747973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C764DE79-268F-4C1A-8933-263129D2AF90}" type="datetimeFigureOut">
              <a:rPr lang="en-US" smtClean="0"/>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302490732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6/5/19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1214930692"/>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6/5/19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925225816"/>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6/5/19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797961018"/>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6/5/19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2712348495"/>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9076-5362-0C46-A4B1-CC07AD01EB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561F84-AEF3-C544-A396-0F72C9AFBF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AE0E94-181F-0B42-A899-0E5BA9F3A6A3}"/>
              </a:ext>
            </a:extLst>
          </p:cNvPr>
          <p:cNvSpPr>
            <a:spLocks noGrp="1"/>
          </p:cNvSpPr>
          <p:nvPr>
            <p:ph type="dt" sz="half" idx="10"/>
          </p:nvPr>
        </p:nvSpPr>
        <p:spPr/>
        <p:txBody>
          <a:bodyPr/>
          <a:lstStyle/>
          <a:p>
            <a:fld id="{F0C6678B-303F-A740-ABDD-23515554EB8F}" type="datetime1">
              <a:rPr lang="en-US" smtClean="0"/>
              <a:t>6/5/19</a:t>
            </a:fld>
            <a:endParaRPr lang="en-US"/>
          </a:p>
        </p:txBody>
      </p:sp>
      <p:sp>
        <p:nvSpPr>
          <p:cNvPr id="5" name="Footer Placeholder 4">
            <a:extLst>
              <a:ext uri="{FF2B5EF4-FFF2-40B4-BE49-F238E27FC236}">
                <a16:creationId xmlns:a16="http://schemas.microsoft.com/office/drawing/2014/main" id="{8C2847E2-5255-A747-AAF6-98F00A38D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B791C-7FF6-884D-96FE-623755D49AAB}"/>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4976802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64DE79-268F-4C1A-8933-263129D2AF90}" type="datetimeFigureOut">
              <a:rPr lang="en-US" smtClean="0"/>
              <a:t>6/5/19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966087122"/>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764DE79-268F-4C1A-8933-263129D2AF90}" type="datetimeFigureOut">
              <a:rPr lang="en-US" smtClean="0"/>
              <a:t>6/5/19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1068838654"/>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3056070443"/>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DCCA45-55DD-4B3F-8C12-CFB164C9A4F5}" type="slidenum">
              <a:rPr lang="en-US" smtClean="0"/>
              <a:pPr/>
              <a:t>‹#›</a:t>
            </a:fld>
            <a:endParaRPr lang="en-US" dirty="0"/>
          </a:p>
        </p:txBody>
      </p:sp>
    </p:spTree>
    <p:extLst>
      <p:ext uri="{BB962C8B-B14F-4D97-AF65-F5344CB8AC3E}">
        <p14:creationId xmlns:p14="http://schemas.microsoft.com/office/powerpoint/2010/main" val="2049847726"/>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6_Title Slide">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87E68C09-97B2-4278-B072-A76A53908850}"/>
              </a:ext>
            </a:extLst>
          </p:cNvPr>
          <p:cNvSpPr>
            <a:spLocks noGrp="1"/>
          </p:cNvSpPr>
          <p:nvPr>
            <p:ph type="pic" sz="quarter" idx="25" hasCustomPrompt="1"/>
          </p:nvPr>
        </p:nvSpPr>
        <p:spPr>
          <a:xfrm>
            <a:off x="0" y="0"/>
            <a:ext cx="12192000" cy="6858000"/>
          </a:xfrm>
          <a:custGeom>
            <a:avLst/>
            <a:gdLst>
              <a:gd name="connsiteX0" fmla="*/ 0 w 12192000"/>
              <a:gd name="connsiteY0" fmla="*/ 0 h 2146300"/>
              <a:gd name="connsiteX1" fmla="*/ 12192000 w 12192000"/>
              <a:gd name="connsiteY1" fmla="*/ 0 h 2146300"/>
              <a:gd name="connsiteX2" fmla="*/ 12192000 w 12192000"/>
              <a:gd name="connsiteY2" fmla="*/ 2146300 h 2146300"/>
              <a:gd name="connsiteX3" fmla="*/ 0 w 12192000"/>
              <a:gd name="connsiteY3" fmla="*/ 2146300 h 2146300"/>
            </a:gdLst>
            <a:ahLst/>
            <a:cxnLst>
              <a:cxn ang="0">
                <a:pos x="connsiteX0" y="connsiteY0"/>
              </a:cxn>
              <a:cxn ang="0">
                <a:pos x="connsiteX1" y="connsiteY1"/>
              </a:cxn>
              <a:cxn ang="0">
                <a:pos x="connsiteX2" y="connsiteY2"/>
              </a:cxn>
              <a:cxn ang="0">
                <a:pos x="connsiteX3" y="connsiteY3"/>
              </a:cxn>
            </a:cxnLst>
            <a:rect l="l" t="t" r="r" b="b"/>
            <a:pathLst>
              <a:path w="12192000" h="2146300">
                <a:moveTo>
                  <a:pt x="0" y="0"/>
                </a:moveTo>
                <a:lnTo>
                  <a:pt x="12192000" y="0"/>
                </a:lnTo>
                <a:lnTo>
                  <a:pt x="12192000" y="2146300"/>
                </a:lnTo>
                <a:lnTo>
                  <a:pt x="0" y="2146300"/>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a:xfrm>
            <a:off x="11304542" y="481237"/>
            <a:ext cx="438150" cy="311150"/>
          </a:xfrm>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4639431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19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86AF2CA-3737-4109-82F5-C01E59828BF8}"/>
              </a:ext>
            </a:extLst>
          </p:cNvPr>
          <p:cNvSpPr>
            <a:spLocks noGrp="1"/>
          </p:cNvSpPr>
          <p:nvPr>
            <p:ph type="pic" sz="quarter" idx="161" hasCustomPrompt="1"/>
          </p:nvPr>
        </p:nvSpPr>
        <p:spPr>
          <a:xfrm>
            <a:off x="0" y="1814513"/>
            <a:ext cx="12192000" cy="3153917"/>
          </a:xfrm>
          <a:custGeom>
            <a:avLst/>
            <a:gdLst>
              <a:gd name="connsiteX0" fmla="*/ 0 w 12192000"/>
              <a:gd name="connsiteY0" fmla="*/ 0 h 3153917"/>
              <a:gd name="connsiteX1" fmla="*/ 12192000 w 12192000"/>
              <a:gd name="connsiteY1" fmla="*/ 0 h 3153917"/>
              <a:gd name="connsiteX2" fmla="*/ 12192000 w 12192000"/>
              <a:gd name="connsiteY2" fmla="*/ 3153917 h 3153917"/>
              <a:gd name="connsiteX3" fmla="*/ 0 w 12192000"/>
              <a:gd name="connsiteY3" fmla="*/ 3153917 h 3153917"/>
            </a:gdLst>
            <a:ahLst/>
            <a:cxnLst>
              <a:cxn ang="0">
                <a:pos x="connsiteX0" y="connsiteY0"/>
              </a:cxn>
              <a:cxn ang="0">
                <a:pos x="connsiteX1" y="connsiteY1"/>
              </a:cxn>
              <a:cxn ang="0">
                <a:pos x="connsiteX2" y="connsiteY2"/>
              </a:cxn>
              <a:cxn ang="0">
                <a:pos x="connsiteX3" y="connsiteY3"/>
              </a:cxn>
            </a:cxnLst>
            <a:rect l="l" t="t" r="r" b="b"/>
            <a:pathLst>
              <a:path w="12192000" h="3153917">
                <a:moveTo>
                  <a:pt x="0" y="0"/>
                </a:moveTo>
                <a:lnTo>
                  <a:pt x="12192000" y="0"/>
                </a:lnTo>
                <a:lnTo>
                  <a:pt x="12192000" y="3153917"/>
                </a:lnTo>
                <a:lnTo>
                  <a:pt x="0" y="3153917"/>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244215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1134613"/>
            <a:ext cx="10515600" cy="244244"/>
          </a:xfrm>
          <a:prstGeom prst="rect">
            <a:avLst/>
          </a:prstGeom>
        </p:spPr>
        <p:txBody>
          <a:bodyPr/>
          <a:lstStyle>
            <a:lvl1pPr marL="0" indent="0" algn="ctr">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itle 9"/>
          <p:cNvSpPr>
            <a:spLocks noGrp="1"/>
          </p:cNvSpPr>
          <p:nvPr>
            <p:ph type="title"/>
          </p:nvPr>
        </p:nvSpPr>
        <p:spPr/>
        <p:txBody>
          <a:bodyPr/>
          <a:lstStyle/>
          <a:p>
            <a:r>
              <a:rPr lang="en-US"/>
              <a:t>Click to edit Master title style</a:t>
            </a:r>
          </a:p>
        </p:txBody>
      </p:sp>
      <p:sp>
        <p:nvSpPr>
          <p:cNvPr id="12" name="Slide Number Placeholder 11"/>
          <p:cNvSpPr>
            <a:spLocks noGrp="1"/>
          </p:cNvSpPr>
          <p:nvPr>
            <p:ph type="sldNum" sz="quarter" idx="10"/>
          </p:nvPr>
        </p:nvSpPr>
        <p:spPr>
          <a:xfrm>
            <a:off x="11304542" y="481237"/>
            <a:ext cx="438150" cy="311150"/>
          </a:xfrm>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492035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1134613"/>
            <a:ext cx="10515600" cy="244244"/>
          </a:xfrm>
          <a:prstGeom prst="rect">
            <a:avLst/>
          </a:prstGeom>
        </p:spPr>
        <p:txBody>
          <a:bodyPr/>
          <a:lstStyle>
            <a:lvl1pPr marL="0" indent="0" algn="ctr">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itle 9"/>
          <p:cNvSpPr>
            <a:spLocks noGrp="1"/>
          </p:cNvSpPr>
          <p:nvPr>
            <p:ph type="title"/>
          </p:nvPr>
        </p:nvSpPr>
        <p:spPr/>
        <p:txBody>
          <a:bodyPr/>
          <a:lstStyle/>
          <a:p>
            <a:r>
              <a:rPr lang="en-US"/>
              <a:t>Click to edit Master title style</a:t>
            </a:r>
          </a:p>
        </p:txBody>
      </p:sp>
      <p:sp>
        <p:nvSpPr>
          <p:cNvPr id="12" name="Slide Number Placeholder 11"/>
          <p:cNvSpPr>
            <a:spLocks noGrp="1"/>
          </p:cNvSpPr>
          <p:nvPr>
            <p:ph type="sldNum" sz="quarter" idx="10"/>
          </p:nvPr>
        </p:nvSpPr>
        <p:spPr/>
        <p:txBody>
          <a:bodyPr/>
          <a:lstStyle/>
          <a:p>
            <a:fld id="{0FDCCA45-55DD-4B3F-8C12-CFB164C9A4F5}" type="slidenum">
              <a:rPr lang="en-US" smtClean="0"/>
              <a:pPr/>
              <a:t>‹#›</a:t>
            </a:fld>
            <a:endParaRPr lang="en-US"/>
          </a:p>
        </p:txBody>
      </p:sp>
      <p:sp>
        <p:nvSpPr>
          <p:cNvPr id="5" name="Picture Placeholder 2"/>
          <p:cNvSpPr>
            <a:spLocks noGrp="1"/>
          </p:cNvSpPr>
          <p:nvPr>
            <p:ph type="pic" sz="quarter" idx="12" hasCustomPrompt="1"/>
          </p:nvPr>
        </p:nvSpPr>
        <p:spPr>
          <a:xfrm>
            <a:off x="0" y="0"/>
            <a:ext cx="12192000" cy="6858000"/>
          </a:xfrm>
          <a:prstGeom prst="rect">
            <a:avLst/>
          </a:prstGeom>
        </p:spPr>
        <p:txBody>
          <a:bodyPr/>
          <a:lstStyle>
            <a:lvl1pPr>
              <a:defRPr sz="1200"/>
            </a:lvl1pPr>
          </a:lstStyle>
          <a:p>
            <a:r>
              <a:rPr lang="en-US" dirty="0"/>
              <a:t>Picture</a:t>
            </a:r>
          </a:p>
        </p:txBody>
      </p:sp>
    </p:spTree>
    <p:extLst>
      <p:ext uri="{BB962C8B-B14F-4D97-AF65-F5344CB8AC3E}">
        <p14:creationId xmlns:p14="http://schemas.microsoft.com/office/powerpoint/2010/main" val="39105974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1134613"/>
            <a:ext cx="10515600" cy="244244"/>
          </a:xfrm>
          <a:prstGeom prst="rect">
            <a:avLst/>
          </a:prstGeom>
        </p:spPr>
        <p:txBody>
          <a:bodyPr/>
          <a:lstStyle>
            <a:lvl1pPr marL="0" indent="0" algn="ctr">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itle 9"/>
          <p:cNvSpPr>
            <a:spLocks noGrp="1"/>
          </p:cNvSpPr>
          <p:nvPr>
            <p:ph type="title"/>
          </p:nvPr>
        </p:nvSpPr>
        <p:spPr/>
        <p:txBody>
          <a:bodyPr/>
          <a:lstStyle/>
          <a:p>
            <a:r>
              <a:rPr lang="en-US"/>
              <a:t>Click to edit Master title style</a:t>
            </a:r>
          </a:p>
        </p:txBody>
      </p:sp>
      <p:sp>
        <p:nvSpPr>
          <p:cNvPr id="12" name="Slide Number Placeholder 11"/>
          <p:cNvSpPr>
            <a:spLocks noGrp="1"/>
          </p:cNvSpPr>
          <p:nvPr>
            <p:ph type="sldNum" sz="quarter" idx="10"/>
          </p:nvPr>
        </p:nvSpPr>
        <p:spPr/>
        <p:txBody>
          <a:bodyPr/>
          <a:lstStyle/>
          <a:p>
            <a:fld id="{0FDCCA45-55DD-4B3F-8C12-CFB164C9A4F5}" type="slidenum">
              <a:rPr lang="en-US" smtClean="0"/>
              <a:pPr/>
              <a:t>‹#›</a:t>
            </a:fld>
            <a:endParaRPr lang="en-US"/>
          </a:p>
        </p:txBody>
      </p:sp>
      <p:sp>
        <p:nvSpPr>
          <p:cNvPr id="5" name="Picture Placeholder 2"/>
          <p:cNvSpPr>
            <a:spLocks noGrp="1"/>
          </p:cNvSpPr>
          <p:nvPr>
            <p:ph type="pic" sz="quarter" idx="12" hasCustomPrompt="1"/>
          </p:nvPr>
        </p:nvSpPr>
        <p:spPr>
          <a:xfrm>
            <a:off x="0" y="2032233"/>
            <a:ext cx="12192000" cy="2467196"/>
          </a:xfrm>
          <a:prstGeom prst="rect">
            <a:avLst/>
          </a:prstGeom>
        </p:spPr>
        <p:txBody>
          <a:bodyPr/>
          <a:lstStyle>
            <a:lvl1pPr>
              <a:defRPr sz="1200"/>
            </a:lvl1pPr>
          </a:lstStyle>
          <a:p>
            <a:r>
              <a:rPr lang="en-US" dirty="0"/>
              <a:t>Picture</a:t>
            </a:r>
          </a:p>
        </p:txBody>
      </p:sp>
    </p:spTree>
    <p:extLst>
      <p:ext uri="{BB962C8B-B14F-4D97-AF65-F5344CB8AC3E}">
        <p14:creationId xmlns:p14="http://schemas.microsoft.com/office/powerpoint/2010/main" val="12563932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622576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540D-86F8-314E-A4AD-BDE410DE3D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46AB5D-3EE2-414D-979A-71ED7FCD99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946F23-7591-4442-98BA-708EBDA38FED}"/>
              </a:ext>
            </a:extLst>
          </p:cNvPr>
          <p:cNvSpPr>
            <a:spLocks noGrp="1"/>
          </p:cNvSpPr>
          <p:nvPr>
            <p:ph type="dt" sz="half" idx="10"/>
          </p:nvPr>
        </p:nvSpPr>
        <p:spPr/>
        <p:txBody>
          <a:bodyPr/>
          <a:lstStyle/>
          <a:p>
            <a:fld id="{6F54B161-745A-8F48-ABCE-83435C54CDF0}" type="datetime1">
              <a:rPr lang="en-US" smtClean="0"/>
              <a:t>6/5/19</a:t>
            </a:fld>
            <a:endParaRPr lang="en-US"/>
          </a:p>
        </p:txBody>
      </p:sp>
      <p:sp>
        <p:nvSpPr>
          <p:cNvPr id="5" name="Footer Placeholder 4">
            <a:extLst>
              <a:ext uri="{FF2B5EF4-FFF2-40B4-BE49-F238E27FC236}">
                <a16:creationId xmlns:a16="http://schemas.microsoft.com/office/drawing/2014/main" id="{5CDF5837-257C-1445-91BE-64DD79C54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2C991-B9F1-1F4D-BC0B-1BBC75E524C5}"/>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407001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6_Title Slid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68FF5079-F006-4B86-B729-27791B935533}"/>
              </a:ext>
            </a:extLst>
          </p:cNvPr>
          <p:cNvSpPr>
            <a:spLocks noGrp="1"/>
          </p:cNvSpPr>
          <p:nvPr>
            <p:ph type="pic" sz="quarter" idx="26" hasCustomPrompt="1"/>
          </p:nvPr>
        </p:nvSpPr>
        <p:spPr>
          <a:xfrm>
            <a:off x="0" y="3489"/>
            <a:ext cx="12192000" cy="6856099"/>
          </a:xfrm>
          <a:custGeom>
            <a:avLst/>
            <a:gdLst>
              <a:gd name="connsiteX0" fmla="*/ 0 w 2978150"/>
              <a:gd name="connsiteY0" fmla="*/ 0 h 2487613"/>
              <a:gd name="connsiteX1" fmla="*/ 2978150 w 2978150"/>
              <a:gd name="connsiteY1" fmla="*/ 0 h 2487613"/>
              <a:gd name="connsiteX2" fmla="*/ 2978150 w 2978150"/>
              <a:gd name="connsiteY2" fmla="*/ 2487613 h 2487613"/>
              <a:gd name="connsiteX3" fmla="*/ 0 w 2978150"/>
              <a:gd name="connsiteY3" fmla="*/ 2487613 h 2487613"/>
            </a:gdLst>
            <a:ahLst/>
            <a:cxnLst>
              <a:cxn ang="0">
                <a:pos x="connsiteX0" y="connsiteY0"/>
              </a:cxn>
              <a:cxn ang="0">
                <a:pos x="connsiteX1" y="connsiteY1"/>
              </a:cxn>
              <a:cxn ang="0">
                <a:pos x="connsiteX2" y="connsiteY2"/>
              </a:cxn>
              <a:cxn ang="0">
                <a:pos x="connsiteX3" y="connsiteY3"/>
              </a:cxn>
            </a:cxnLst>
            <a:rect l="l" t="t" r="r" b="b"/>
            <a:pathLst>
              <a:path w="2978150" h="2487613">
                <a:moveTo>
                  <a:pt x="0" y="0"/>
                </a:moveTo>
                <a:lnTo>
                  <a:pt x="2978150" y="0"/>
                </a:lnTo>
                <a:lnTo>
                  <a:pt x="2978150" y="2487613"/>
                </a:lnTo>
                <a:lnTo>
                  <a:pt x="0" y="2487613"/>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9643053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60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DE9870-CD06-4C0F-99F6-BF8DD98BB9F8}"/>
              </a:ext>
            </a:extLst>
          </p:cNvPr>
          <p:cNvSpPr>
            <a:spLocks noGrp="1"/>
          </p:cNvSpPr>
          <p:nvPr>
            <p:ph type="pic" sz="quarter" idx="143" hasCustomPrompt="1"/>
          </p:nvPr>
        </p:nvSpPr>
        <p:spPr>
          <a:xfrm>
            <a:off x="-2" y="434357"/>
            <a:ext cx="5334002" cy="6187443"/>
          </a:xfrm>
          <a:custGeom>
            <a:avLst/>
            <a:gdLst>
              <a:gd name="connsiteX0" fmla="*/ 0 w 5334002"/>
              <a:gd name="connsiteY0" fmla="*/ 0 h 6187443"/>
              <a:gd name="connsiteX1" fmla="*/ 5334002 w 5334002"/>
              <a:gd name="connsiteY1" fmla="*/ 3093722 h 6187443"/>
              <a:gd name="connsiteX2" fmla="*/ 0 w 5334002"/>
              <a:gd name="connsiteY2" fmla="*/ 6187443 h 6187443"/>
            </a:gdLst>
            <a:ahLst/>
            <a:cxnLst>
              <a:cxn ang="0">
                <a:pos x="connsiteX0" y="connsiteY0"/>
              </a:cxn>
              <a:cxn ang="0">
                <a:pos x="connsiteX1" y="connsiteY1"/>
              </a:cxn>
              <a:cxn ang="0">
                <a:pos x="connsiteX2" y="connsiteY2"/>
              </a:cxn>
            </a:cxnLst>
            <a:rect l="l" t="t" r="r" b="b"/>
            <a:pathLst>
              <a:path w="5334002" h="6187443">
                <a:moveTo>
                  <a:pt x="0" y="0"/>
                </a:moveTo>
                <a:lnTo>
                  <a:pt x="5334002" y="3093722"/>
                </a:lnTo>
                <a:lnTo>
                  <a:pt x="0" y="6187443"/>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18843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70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D85231-3925-4034-9F28-9F913E2B1815}"/>
              </a:ext>
            </a:extLst>
          </p:cNvPr>
          <p:cNvSpPr>
            <a:spLocks noGrp="1"/>
          </p:cNvSpPr>
          <p:nvPr>
            <p:ph type="pic" sz="quarter" idx="146" hasCustomPrompt="1"/>
          </p:nvPr>
        </p:nvSpPr>
        <p:spPr>
          <a:xfrm>
            <a:off x="0" y="4092535"/>
            <a:ext cx="12192000" cy="2765467"/>
          </a:xfrm>
          <a:custGeom>
            <a:avLst/>
            <a:gdLst>
              <a:gd name="connsiteX0" fmla="*/ 0 w 12192000"/>
              <a:gd name="connsiteY0" fmla="*/ 0 h 2765467"/>
              <a:gd name="connsiteX1" fmla="*/ 12192000 w 12192000"/>
              <a:gd name="connsiteY1" fmla="*/ 0 h 2765467"/>
              <a:gd name="connsiteX2" fmla="*/ 12192000 w 12192000"/>
              <a:gd name="connsiteY2" fmla="*/ 2765467 h 2765467"/>
              <a:gd name="connsiteX3" fmla="*/ 0 w 12192000"/>
              <a:gd name="connsiteY3" fmla="*/ 2765467 h 2765467"/>
            </a:gdLst>
            <a:ahLst/>
            <a:cxnLst>
              <a:cxn ang="0">
                <a:pos x="connsiteX0" y="connsiteY0"/>
              </a:cxn>
              <a:cxn ang="0">
                <a:pos x="connsiteX1" y="connsiteY1"/>
              </a:cxn>
              <a:cxn ang="0">
                <a:pos x="connsiteX2" y="connsiteY2"/>
              </a:cxn>
              <a:cxn ang="0">
                <a:pos x="connsiteX3" y="connsiteY3"/>
              </a:cxn>
            </a:cxnLst>
            <a:rect l="l" t="t" r="r" b="b"/>
            <a:pathLst>
              <a:path w="12192000" h="2765467">
                <a:moveTo>
                  <a:pt x="0" y="0"/>
                </a:moveTo>
                <a:lnTo>
                  <a:pt x="12192000" y="0"/>
                </a:lnTo>
                <a:lnTo>
                  <a:pt x="12192000" y="2765467"/>
                </a:lnTo>
                <a:lnTo>
                  <a:pt x="0" y="2765467"/>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712314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71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44BA110-8791-47AB-B10F-9E4D552C0E70}"/>
              </a:ext>
            </a:extLst>
          </p:cNvPr>
          <p:cNvSpPr>
            <a:spLocks noGrp="1"/>
          </p:cNvSpPr>
          <p:nvPr>
            <p:ph type="pic" sz="quarter" idx="150" hasCustomPrompt="1"/>
          </p:nvPr>
        </p:nvSpPr>
        <p:spPr>
          <a:xfrm>
            <a:off x="9144000" y="2033588"/>
            <a:ext cx="3048000" cy="2293258"/>
          </a:xfrm>
          <a:custGeom>
            <a:avLst/>
            <a:gdLst>
              <a:gd name="connsiteX0" fmla="*/ 0 w 3048000"/>
              <a:gd name="connsiteY0" fmla="*/ 0 h 2293258"/>
              <a:gd name="connsiteX1" fmla="*/ 3048000 w 3048000"/>
              <a:gd name="connsiteY1" fmla="*/ 0 h 2293258"/>
              <a:gd name="connsiteX2" fmla="*/ 3048000 w 3048000"/>
              <a:gd name="connsiteY2" fmla="*/ 2293258 h 2293258"/>
              <a:gd name="connsiteX3" fmla="*/ 0 w 3048000"/>
              <a:gd name="connsiteY3" fmla="*/ 2293258 h 2293258"/>
            </a:gdLst>
            <a:ahLst/>
            <a:cxnLst>
              <a:cxn ang="0">
                <a:pos x="connsiteX0" y="connsiteY0"/>
              </a:cxn>
              <a:cxn ang="0">
                <a:pos x="connsiteX1" y="connsiteY1"/>
              </a:cxn>
              <a:cxn ang="0">
                <a:pos x="connsiteX2" y="connsiteY2"/>
              </a:cxn>
              <a:cxn ang="0">
                <a:pos x="connsiteX3" y="connsiteY3"/>
              </a:cxn>
            </a:cxnLst>
            <a:rect l="l" t="t" r="r" b="b"/>
            <a:pathLst>
              <a:path w="3048000" h="2293258">
                <a:moveTo>
                  <a:pt x="0" y="0"/>
                </a:moveTo>
                <a:lnTo>
                  <a:pt x="3048000" y="0"/>
                </a:lnTo>
                <a:lnTo>
                  <a:pt x="3048000" y="2293258"/>
                </a:lnTo>
                <a:lnTo>
                  <a:pt x="0" y="2293258"/>
                </a:lnTo>
                <a:close/>
              </a:path>
            </a:pathLst>
          </a:custGeom>
        </p:spPr>
        <p:txBody>
          <a:bodyPr wrap="square">
            <a:noAutofit/>
          </a:bodyPr>
          <a:lstStyle>
            <a:lvl1pPr>
              <a:defRPr sz="1200"/>
            </a:lvl1pPr>
          </a:lstStyle>
          <a:p>
            <a:r>
              <a:rPr lang="en-US" dirty="0"/>
              <a:t>Picture</a:t>
            </a:r>
          </a:p>
        </p:txBody>
      </p:sp>
      <p:sp>
        <p:nvSpPr>
          <p:cNvPr id="17" name="Picture Placeholder 16">
            <a:extLst>
              <a:ext uri="{FF2B5EF4-FFF2-40B4-BE49-F238E27FC236}">
                <a16:creationId xmlns:a16="http://schemas.microsoft.com/office/drawing/2014/main" id="{ADF3B4C2-0A0D-4779-80BE-334D55D72444}"/>
              </a:ext>
            </a:extLst>
          </p:cNvPr>
          <p:cNvSpPr>
            <a:spLocks noGrp="1"/>
          </p:cNvSpPr>
          <p:nvPr>
            <p:ph type="pic" sz="quarter" idx="149" hasCustomPrompt="1"/>
          </p:nvPr>
        </p:nvSpPr>
        <p:spPr>
          <a:xfrm>
            <a:off x="6096000" y="2037217"/>
            <a:ext cx="3048000" cy="2293258"/>
          </a:xfrm>
          <a:custGeom>
            <a:avLst/>
            <a:gdLst>
              <a:gd name="connsiteX0" fmla="*/ 0 w 3048000"/>
              <a:gd name="connsiteY0" fmla="*/ 0 h 2293258"/>
              <a:gd name="connsiteX1" fmla="*/ 3048000 w 3048000"/>
              <a:gd name="connsiteY1" fmla="*/ 0 h 2293258"/>
              <a:gd name="connsiteX2" fmla="*/ 3048000 w 3048000"/>
              <a:gd name="connsiteY2" fmla="*/ 2293258 h 2293258"/>
              <a:gd name="connsiteX3" fmla="*/ 0 w 3048000"/>
              <a:gd name="connsiteY3" fmla="*/ 2293258 h 2293258"/>
            </a:gdLst>
            <a:ahLst/>
            <a:cxnLst>
              <a:cxn ang="0">
                <a:pos x="connsiteX0" y="connsiteY0"/>
              </a:cxn>
              <a:cxn ang="0">
                <a:pos x="connsiteX1" y="connsiteY1"/>
              </a:cxn>
              <a:cxn ang="0">
                <a:pos x="connsiteX2" y="connsiteY2"/>
              </a:cxn>
              <a:cxn ang="0">
                <a:pos x="connsiteX3" y="connsiteY3"/>
              </a:cxn>
            </a:cxnLst>
            <a:rect l="l" t="t" r="r" b="b"/>
            <a:pathLst>
              <a:path w="3048000" h="2293258">
                <a:moveTo>
                  <a:pt x="0" y="0"/>
                </a:moveTo>
                <a:lnTo>
                  <a:pt x="3048000" y="0"/>
                </a:lnTo>
                <a:lnTo>
                  <a:pt x="3048000" y="2293258"/>
                </a:lnTo>
                <a:lnTo>
                  <a:pt x="0" y="2293258"/>
                </a:lnTo>
                <a:close/>
              </a:path>
            </a:pathLst>
          </a:custGeom>
        </p:spPr>
        <p:txBody>
          <a:bodyPr wrap="square">
            <a:noAutofit/>
          </a:bodyPr>
          <a:lstStyle>
            <a:lvl1pPr>
              <a:defRPr sz="1200"/>
            </a:lvl1pPr>
          </a:lstStyle>
          <a:p>
            <a:r>
              <a:rPr lang="en-US" dirty="0"/>
              <a:t>Picture</a:t>
            </a:r>
          </a:p>
        </p:txBody>
      </p:sp>
      <p:sp>
        <p:nvSpPr>
          <p:cNvPr id="15" name="Picture Placeholder 14">
            <a:extLst>
              <a:ext uri="{FF2B5EF4-FFF2-40B4-BE49-F238E27FC236}">
                <a16:creationId xmlns:a16="http://schemas.microsoft.com/office/drawing/2014/main" id="{5AA9346B-5A1B-4FF0-9FFB-86190F8DE28F}"/>
              </a:ext>
            </a:extLst>
          </p:cNvPr>
          <p:cNvSpPr>
            <a:spLocks noGrp="1"/>
          </p:cNvSpPr>
          <p:nvPr>
            <p:ph type="pic" sz="quarter" idx="148" hasCustomPrompt="1"/>
          </p:nvPr>
        </p:nvSpPr>
        <p:spPr>
          <a:xfrm>
            <a:off x="3048000" y="2037217"/>
            <a:ext cx="3048000" cy="2293258"/>
          </a:xfrm>
          <a:custGeom>
            <a:avLst/>
            <a:gdLst>
              <a:gd name="connsiteX0" fmla="*/ 0 w 3048000"/>
              <a:gd name="connsiteY0" fmla="*/ 0 h 2293258"/>
              <a:gd name="connsiteX1" fmla="*/ 3048000 w 3048000"/>
              <a:gd name="connsiteY1" fmla="*/ 0 h 2293258"/>
              <a:gd name="connsiteX2" fmla="*/ 3048000 w 3048000"/>
              <a:gd name="connsiteY2" fmla="*/ 2293258 h 2293258"/>
              <a:gd name="connsiteX3" fmla="*/ 0 w 3048000"/>
              <a:gd name="connsiteY3" fmla="*/ 2293258 h 2293258"/>
            </a:gdLst>
            <a:ahLst/>
            <a:cxnLst>
              <a:cxn ang="0">
                <a:pos x="connsiteX0" y="connsiteY0"/>
              </a:cxn>
              <a:cxn ang="0">
                <a:pos x="connsiteX1" y="connsiteY1"/>
              </a:cxn>
              <a:cxn ang="0">
                <a:pos x="connsiteX2" y="connsiteY2"/>
              </a:cxn>
              <a:cxn ang="0">
                <a:pos x="connsiteX3" y="connsiteY3"/>
              </a:cxn>
            </a:cxnLst>
            <a:rect l="l" t="t" r="r" b="b"/>
            <a:pathLst>
              <a:path w="3048000" h="2293258">
                <a:moveTo>
                  <a:pt x="0" y="0"/>
                </a:moveTo>
                <a:lnTo>
                  <a:pt x="3048000" y="0"/>
                </a:lnTo>
                <a:lnTo>
                  <a:pt x="3048000" y="2293258"/>
                </a:lnTo>
                <a:lnTo>
                  <a:pt x="0" y="2293258"/>
                </a:lnTo>
                <a:close/>
              </a:path>
            </a:pathLst>
          </a:custGeom>
        </p:spPr>
        <p:txBody>
          <a:bodyPr wrap="square">
            <a:noAutofit/>
          </a:bodyPr>
          <a:lstStyle>
            <a:lvl1pPr>
              <a:defRPr sz="1200"/>
            </a:lvl1pPr>
          </a:lstStyle>
          <a:p>
            <a:r>
              <a:rPr lang="en-US" dirty="0"/>
              <a:t>Picture</a:t>
            </a:r>
          </a:p>
        </p:txBody>
      </p:sp>
      <p:sp>
        <p:nvSpPr>
          <p:cNvPr id="13" name="Picture Placeholder 12">
            <a:extLst>
              <a:ext uri="{FF2B5EF4-FFF2-40B4-BE49-F238E27FC236}">
                <a16:creationId xmlns:a16="http://schemas.microsoft.com/office/drawing/2014/main" id="{817E62D3-0C5B-4F46-9DD2-7AF2C43C79D8}"/>
              </a:ext>
            </a:extLst>
          </p:cNvPr>
          <p:cNvSpPr>
            <a:spLocks noGrp="1"/>
          </p:cNvSpPr>
          <p:nvPr>
            <p:ph type="pic" sz="quarter" idx="147" hasCustomPrompt="1"/>
          </p:nvPr>
        </p:nvSpPr>
        <p:spPr>
          <a:xfrm>
            <a:off x="0" y="2033588"/>
            <a:ext cx="3048000" cy="2293258"/>
          </a:xfrm>
          <a:custGeom>
            <a:avLst/>
            <a:gdLst>
              <a:gd name="connsiteX0" fmla="*/ 0 w 3048000"/>
              <a:gd name="connsiteY0" fmla="*/ 0 h 2293258"/>
              <a:gd name="connsiteX1" fmla="*/ 3048000 w 3048000"/>
              <a:gd name="connsiteY1" fmla="*/ 0 h 2293258"/>
              <a:gd name="connsiteX2" fmla="*/ 3048000 w 3048000"/>
              <a:gd name="connsiteY2" fmla="*/ 2293258 h 2293258"/>
              <a:gd name="connsiteX3" fmla="*/ 0 w 3048000"/>
              <a:gd name="connsiteY3" fmla="*/ 2293258 h 2293258"/>
            </a:gdLst>
            <a:ahLst/>
            <a:cxnLst>
              <a:cxn ang="0">
                <a:pos x="connsiteX0" y="connsiteY0"/>
              </a:cxn>
              <a:cxn ang="0">
                <a:pos x="connsiteX1" y="connsiteY1"/>
              </a:cxn>
              <a:cxn ang="0">
                <a:pos x="connsiteX2" y="connsiteY2"/>
              </a:cxn>
              <a:cxn ang="0">
                <a:pos x="connsiteX3" y="connsiteY3"/>
              </a:cxn>
            </a:cxnLst>
            <a:rect l="l" t="t" r="r" b="b"/>
            <a:pathLst>
              <a:path w="3048000" h="2293258">
                <a:moveTo>
                  <a:pt x="0" y="0"/>
                </a:moveTo>
                <a:lnTo>
                  <a:pt x="3048000" y="0"/>
                </a:lnTo>
                <a:lnTo>
                  <a:pt x="3048000" y="2293258"/>
                </a:lnTo>
                <a:lnTo>
                  <a:pt x="0" y="2293258"/>
                </a:lnTo>
                <a:close/>
              </a:path>
            </a:pathLst>
          </a:custGeom>
        </p:spPr>
        <p:txBody>
          <a:bodyPr wrap="square">
            <a:noAutofit/>
          </a:bodyPr>
          <a:lstStyle>
            <a:lvl1pPr>
              <a:defRPr sz="1200"/>
            </a:lvl1pPr>
          </a:lstStyle>
          <a:p>
            <a:r>
              <a:rPr lang="en-US" dirty="0"/>
              <a:t>Picture</a:t>
            </a:r>
          </a:p>
        </p:txBody>
      </p:sp>
      <p:sp>
        <p:nvSpPr>
          <p:cNvPr id="11" name="Picture Placeholder 10">
            <a:extLst>
              <a:ext uri="{FF2B5EF4-FFF2-40B4-BE49-F238E27FC236}">
                <a16:creationId xmlns:a16="http://schemas.microsoft.com/office/drawing/2014/main" id="{CA0D1B57-9E24-4D78-BBFA-B0607F942D47}"/>
              </a:ext>
            </a:extLst>
          </p:cNvPr>
          <p:cNvSpPr>
            <a:spLocks noGrp="1"/>
          </p:cNvSpPr>
          <p:nvPr>
            <p:ph type="pic" sz="quarter" idx="146" hasCustomPrompt="1"/>
          </p:nvPr>
        </p:nvSpPr>
        <p:spPr>
          <a:xfrm>
            <a:off x="0" y="4326846"/>
            <a:ext cx="12192000" cy="2531154"/>
          </a:xfrm>
          <a:custGeom>
            <a:avLst/>
            <a:gdLst>
              <a:gd name="connsiteX0" fmla="*/ 0 w 12192000"/>
              <a:gd name="connsiteY0" fmla="*/ 0 h 2531154"/>
              <a:gd name="connsiteX1" fmla="*/ 12192000 w 12192000"/>
              <a:gd name="connsiteY1" fmla="*/ 0 h 2531154"/>
              <a:gd name="connsiteX2" fmla="*/ 12192000 w 12192000"/>
              <a:gd name="connsiteY2" fmla="*/ 2531154 h 2531154"/>
              <a:gd name="connsiteX3" fmla="*/ 0 w 12192000"/>
              <a:gd name="connsiteY3" fmla="*/ 2531154 h 2531154"/>
            </a:gdLst>
            <a:ahLst/>
            <a:cxnLst>
              <a:cxn ang="0">
                <a:pos x="connsiteX0" y="connsiteY0"/>
              </a:cxn>
              <a:cxn ang="0">
                <a:pos x="connsiteX1" y="connsiteY1"/>
              </a:cxn>
              <a:cxn ang="0">
                <a:pos x="connsiteX2" y="connsiteY2"/>
              </a:cxn>
              <a:cxn ang="0">
                <a:pos x="connsiteX3" y="connsiteY3"/>
              </a:cxn>
            </a:cxnLst>
            <a:rect l="l" t="t" r="r" b="b"/>
            <a:pathLst>
              <a:path w="12192000" h="2531154">
                <a:moveTo>
                  <a:pt x="0" y="0"/>
                </a:moveTo>
                <a:lnTo>
                  <a:pt x="12192000" y="0"/>
                </a:lnTo>
                <a:lnTo>
                  <a:pt x="12192000" y="2531154"/>
                </a:lnTo>
                <a:lnTo>
                  <a:pt x="0" y="2531154"/>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4755850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72_Title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9B596D50-3241-4FAB-8C7C-1BB9022E0F5C}"/>
              </a:ext>
            </a:extLst>
          </p:cNvPr>
          <p:cNvSpPr>
            <a:spLocks noGrp="1"/>
          </p:cNvSpPr>
          <p:nvPr>
            <p:ph type="pic" sz="quarter" idx="152" hasCustomPrompt="1"/>
          </p:nvPr>
        </p:nvSpPr>
        <p:spPr>
          <a:xfrm>
            <a:off x="0" y="1930523"/>
            <a:ext cx="2766476" cy="2495550"/>
          </a:xfrm>
          <a:custGeom>
            <a:avLst/>
            <a:gdLst>
              <a:gd name="connsiteX0" fmla="*/ 0 w 2766476"/>
              <a:gd name="connsiteY0" fmla="*/ 0 h 2495550"/>
              <a:gd name="connsiteX1" fmla="*/ 2766476 w 2766476"/>
              <a:gd name="connsiteY1" fmla="*/ 0 h 2495550"/>
              <a:gd name="connsiteX2" fmla="*/ 2766476 w 2766476"/>
              <a:gd name="connsiteY2" fmla="*/ 2495550 h 2495550"/>
              <a:gd name="connsiteX3" fmla="*/ 0 w 2766476"/>
              <a:gd name="connsiteY3" fmla="*/ 2495550 h 2495550"/>
            </a:gdLst>
            <a:ahLst/>
            <a:cxnLst>
              <a:cxn ang="0">
                <a:pos x="connsiteX0" y="connsiteY0"/>
              </a:cxn>
              <a:cxn ang="0">
                <a:pos x="connsiteX1" y="connsiteY1"/>
              </a:cxn>
              <a:cxn ang="0">
                <a:pos x="connsiteX2" y="connsiteY2"/>
              </a:cxn>
              <a:cxn ang="0">
                <a:pos x="connsiteX3" y="connsiteY3"/>
              </a:cxn>
            </a:cxnLst>
            <a:rect l="l" t="t" r="r" b="b"/>
            <a:pathLst>
              <a:path w="2766476" h="2495550">
                <a:moveTo>
                  <a:pt x="0" y="0"/>
                </a:moveTo>
                <a:lnTo>
                  <a:pt x="2766476" y="0"/>
                </a:lnTo>
                <a:lnTo>
                  <a:pt x="2766476" y="2495550"/>
                </a:lnTo>
                <a:lnTo>
                  <a:pt x="0" y="2495550"/>
                </a:lnTo>
                <a:close/>
              </a:path>
            </a:pathLst>
          </a:custGeom>
        </p:spPr>
        <p:txBody>
          <a:bodyPr wrap="square">
            <a:noAutofit/>
          </a:bodyPr>
          <a:lstStyle>
            <a:lvl1pPr>
              <a:defRPr sz="1200"/>
            </a:lvl1pPr>
          </a:lstStyle>
          <a:p>
            <a:r>
              <a:rPr lang="en-US" dirty="0"/>
              <a:t>Picture</a:t>
            </a:r>
          </a:p>
        </p:txBody>
      </p:sp>
      <p:sp>
        <p:nvSpPr>
          <p:cNvPr id="20" name="Picture Placeholder 19">
            <a:extLst>
              <a:ext uri="{FF2B5EF4-FFF2-40B4-BE49-F238E27FC236}">
                <a16:creationId xmlns:a16="http://schemas.microsoft.com/office/drawing/2014/main" id="{C2582125-1D98-4555-8DF0-F7F4AC6F6B1E}"/>
              </a:ext>
            </a:extLst>
          </p:cNvPr>
          <p:cNvSpPr>
            <a:spLocks noGrp="1"/>
          </p:cNvSpPr>
          <p:nvPr>
            <p:ph type="pic" sz="quarter" idx="151" hasCustomPrompt="1"/>
          </p:nvPr>
        </p:nvSpPr>
        <p:spPr>
          <a:xfrm>
            <a:off x="2876550" y="1930523"/>
            <a:ext cx="3044288" cy="2495550"/>
          </a:xfrm>
          <a:custGeom>
            <a:avLst/>
            <a:gdLst>
              <a:gd name="connsiteX0" fmla="*/ 0 w 3044288"/>
              <a:gd name="connsiteY0" fmla="*/ 0 h 2495550"/>
              <a:gd name="connsiteX1" fmla="*/ 3044288 w 3044288"/>
              <a:gd name="connsiteY1" fmla="*/ 0 h 2495550"/>
              <a:gd name="connsiteX2" fmla="*/ 3044288 w 3044288"/>
              <a:gd name="connsiteY2" fmla="*/ 2495550 h 2495550"/>
              <a:gd name="connsiteX3" fmla="*/ 0 w 3044288"/>
              <a:gd name="connsiteY3" fmla="*/ 2495550 h 2495550"/>
            </a:gdLst>
            <a:ahLst/>
            <a:cxnLst>
              <a:cxn ang="0">
                <a:pos x="connsiteX0" y="connsiteY0"/>
              </a:cxn>
              <a:cxn ang="0">
                <a:pos x="connsiteX1" y="connsiteY1"/>
              </a:cxn>
              <a:cxn ang="0">
                <a:pos x="connsiteX2" y="connsiteY2"/>
              </a:cxn>
              <a:cxn ang="0">
                <a:pos x="connsiteX3" y="connsiteY3"/>
              </a:cxn>
            </a:cxnLst>
            <a:rect l="l" t="t" r="r" b="b"/>
            <a:pathLst>
              <a:path w="3044288" h="2495550">
                <a:moveTo>
                  <a:pt x="0" y="0"/>
                </a:moveTo>
                <a:lnTo>
                  <a:pt x="3044288" y="0"/>
                </a:lnTo>
                <a:lnTo>
                  <a:pt x="3044288" y="2495550"/>
                </a:lnTo>
                <a:lnTo>
                  <a:pt x="0" y="2495550"/>
                </a:lnTo>
                <a:close/>
              </a:path>
            </a:pathLst>
          </a:custGeom>
        </p:spPr>
        <p:txBody>
          <a:bodyPr wrap="square">
            <a:noAutofit/>
          </a:bodyPr>
          <a:lstStyle>
            <a:lvl1pPr>
              <a:defRPr sz="1200"/>
            </a:lvl1pPr>
          </a:lstStyle>
          <a:p>
            <a:r>
              <a:rPr lang="en-US" dirty="0"/>
              <a:t>Picture</a:t>
            </a:r>
          </a:p>
        </p:txBody>
      </p:sp>
      <p:sp>
        <p:nvSpPr>
          <p:cNvPr id="16" name="Picture Placeholder 15">
            <a:extLst>
              <a:ext uri="{FF2B5EF4-FFF2-40B4-BE49-F238E27FC236}">
                <a16:creationId xmlns:a16="http://schemas.microsoft.com/office/drawing/2014/main" id="{94F696CE-C7D0-4E52-A65B-060C168905BD}"/>
              </a:ext>
            </a:extLst>
          </p:cNvPr>
          <p:cNvSpPr>
            <a:spLocks noGrp="1"/>
          </p:cNvSpPr>
          <p:nvPr>
            <p:ph type="pic" sz="quarter" idx="146" hasCustomPrompt="1"/>
          </p:nvPr>
        </p:nvSpPr>
        <p:spPr>
          <a:xfrm>
            <a:off x="0" y="4533900"/>
            <a:ext cx="5920838" cy="2324100"/>
          </a:xfrm>
          <a:custGeom>
            <a:avLst/>
            <a:gdLst>
              <a:gd name="connsiteX0" fmla="*/ 0 w 5920838"/>
              <a:gd name="connsiteY0" fmla="*/ 0 h 2324100"/>
              <a:gd name="connsiteX1" fmla="*/ 5920838 w 5920838"/>
              <a:gd name="connsiteY1" fmla="*/ 0 h 2324100"/>
              <a:gd name="connsiteX2" fmla="*/ 5920838 w 5920838"/>
              <a:gd name="connsiteY2" fmla="*/ 2324100 h 2324100"/>
              <a:gd name="connsiteX3" fmla="*/ 0 w 5920838"/>
              <a:gd name="connsiteY3" fmla="*/ 2324100 h 2324100"/>
            </a:gdLst>
            <a:ahLst/>
            <a:cxnLst>
              <a:cxn ang="0">
                <a:pos x="connsiteX0" y="connsiteY0"/>
              </a:cxn>
              <a:cxn ang="0">
                <a:pos x="connsiteX1" y="connsiteY1"/>
              </a:cxn>
              <a:cxn ang="0">
                <a:pos x="connsiteX2" y="connsiteY2"/>
              </a:cxn>
              <a:cxn ang="0">
                <a:pos x="connsiteX3" y="connsiteY3"/>
              </a:cxn>
            </a:cxnLst>
            <a:rect l="l" t="t" r="r" b="b"/>
            <a:pathLst>
              <a:path w="5920838" h="2324100">
                <a:moveTo>
                  <a:pt x="0" y="0"/>
                </a:moveTo>
                <a:lnTo>
                  <a:pt x="5920838" y="0"/>
                </a:lnTo>
                <a:lnTo>
                  <a:pt x="5920838" y="2324100"/>
                </a:lnTo>
                <a:lnTo>
                  <a:pt x="0" y="2324100"/>
                </a:lnTo>
                <a:close/>
              </a:path>
            </a:pathLst>
          </a:custGeom>
        </p:spPr>
        <p:txBody>
          <a:bodyPr wrap="square">
            <a:noAutofit/>
          </a:bodyPr>
          <a:lstStyle>
            <a:lvl1pPr>
              <a:defRPr sz="1200"/>
            </a:lvl1pPr>
          </a:lstStyle>
          <a:p>
            <a:r>
              <a:rPr lang="en-US" dirty="0"/>
              <a:t>Picture</a:t>
            </a:r>
          </a:p>
        </p:txBody>
      </p:sp>
      <p:sp>
        <p:nvSpPr>
          <p:cNvPr id="14" name="Picture Placeholder 13">
            <a:extLst>
              <a:ext uri="{FF2B5EF4-FFF2-40B4-BE49-F238E27FC236}">
                <a16:creationId xmlns:a16="http://schemas.microsoft.com/office/drawing/2014/main" id="{2A280211-6E2C-4DE0-B40E-44DD347A6CCA}"/>
              </a:ext>
            </a:extLst>
          </p:cNvPr>
          <p:cNvSpPr>
            <a:spLocks noGrp="1"/>
          </p:cNvSpPr>
          <p:nvPr>
            <p:ph type="pic" sz="quarter" idx="150" hasCustomPrompt="1"/>
          </p:nvPr>
        </p:nvSpPr>
        <p:spPr>
          <a:xfrm>
            <a:off x="6038352" y="1930523"/>
            <a:ext cx="6153648" cy="2495550"/>
          </a:xfrm>
          <a:custGeom>
            <a:avLst/>
            <a:gdLst>
              <a:gd name="connsiteX0" fmla="*/ 0 w 6153648"/>
              <a:gd name="connsiteY0" fmla="*/ 0 h 2495550"/>
              <a:gd name="connsiteX1" fmla="*/ 6153648 w 6153648"/>
              <a:gd name="connsiteY1" fmla="*/ 0 h 2495550"/>
              <a:gd name="connsiteX2" fmla="*/ 6153648 w 6153648"/>
              <a:gd name="connsiteY2" fmla="*/ 2495550 h 2495550"/>
              <a:gd name="connsiteX3" fmla="*/ 0 w 6153648"/>
              <a:gd name="connsiteY3" fmla="*/ 2495550 h 2495550"/>
            </a:gdLst>
            <a:ahLst/>
            <a:cxnLst>
              <a:cxn ang="0">
                <a:pos x="connsiteX0" y="connsiteY0"/>
              </a:cxn>
              <a:cxn ang="0">
                <a:pos x="connsiteX1" y="connsiteY1"/>
              </a:cxn>
              <a:cxn ang="0">
                <a:pos x="connsiteX2" y="connsiteY2"/>
              </a:cxn>
              <a:cxn ang="0">
                <a:pos x="connsiteX3" y="connsiteY3"/>
              </a:cxn>
            </a:cxnLst>
            <a:rect l="l" t="t" r="r" b="b"/>
            <a:pathLst>
              <a:path w="6153648" h="2495550">
                <a:moveTo>
                  <a:pt x="0" y="0"/>
                </a:moveTo>
                <a:lnTo>
                  <a:pt x="6153648" y="0"/>
                </a:lnTo>
                <a:lnTo>
                  <a:pt x="6153648" y="2495550"/>
                </a:lnTo>
                <a:lnTo>
                  <a:pt x="0" y="2495550"/>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582530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73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2C99681-2206-4339-85C1-1006DFFCBE2E}"/>
              </a:ext>
            </a:extLst>
          </p:cNvPr>
          <p:cNvSpPr>
            <a:spLocks noGrp="1"/>
          </p:cNvSpPr>
          <p:nvPr>
            <p:ph type="pic" sz="quarter" idx="150" hasCustomPrompt="1"/>
          </p:nvPr>
        </p:nvSpPr>
        <p:spPr>
          <a:xfrm>
            <a:off x="6038352" y="1930523"/>
            <a:ext cx="6153648" cy="2495550"/>
          </a:xfrm>
          <a:custGeom>
            <a:avLst/>
            <a:gdLst>
              <a:gd name="connsiteX0" fmla="*/ 0 w 6153648"/>
              <a:gd name="connsiteY0" fmla="*/ 0 h 2495550"/>
              <a:gd name="connsiteX1" fmla="*/ 6153648 w 6153648"/>
              <a:gd name="connsiteY1" fmla="*/ 0 h 2495550"/>
              <a:gd name="connsiteX2" fmla="*/ 6153648 w 6153648"/>
              <a:gd name="connsiteY2" fmla="*/ 2495550 h 2495550"/>
              <a:gd name="connsiteX3" fmla="*/ 0 w 6153648"/>
              <a:gd name="connsiteY3" fmla="*/ 2495550 h 2495550"/>
            </a:gdLst>
            <a:ahLst/>
            <a:cxnLst>
              <a:cxn ang="0">
                <a:pos x="connsiteX0" y="connsiteY0"/>
              </a:cxn>
              <a:cxn ang="0">
                <a:pos x="connsiteX1" y="connsiteY1"/>
              </a:cxn>
              <a:cxn ang="0">
                <a:pos x="connsiteX2" y="connsiteY2"/>
              </a:cxn>
              <a:cxn ang="0">
                <a:pos x="connsiteX3" y="connsiteY3"/>
              </a:cxn>
            </a:cxnLst>
            <a:rect l="l" t="t" r="r" b="b"/>
            <a:pathLst>
              <a:path w="6153648" h="2495550">
                <a:moveTo>
                  <a:pt x="0" y="0"/>
                </a:moveTo>
                <a:lnTo>
                  <a:pt x="6153648" y="0"/>
                </a:lnTo>
                <a:lnTo>
                  <a:pt x="6153648" y="2495550"/>
                </a:lnTo>
                <a:lnTo>
                  <a:pt x="0" y="2495550"/>
                </a:lnTo>
                <a:close/>
              </a:path>
            </a:pathLst>
          </a:custGeom>
        </p:spPr>
        <p:txBody>
          <a:bodyPr wrap="square">
            <a:noAutofit/>
          </a:bodyPr>
          <a:lstStyle>
            <a:lvl1pPr>
              <a:defRPr sz="1200"/>
            </a:lvl1pPr>
          </a:lstStyle>
          <a:p>
            <a:r>
              <a:rPr lang="en-US" dirty="0"/>
              <a:t>Picture</a:t>
            </a:r>
          </a:p>
        </p:txBody>
      </p:sp>
      <p:sp>
        <p:nvSpPr>
          <p:cNvPr id="10" name="Picture Placeholder 9">
            <a:extLst>
              <a:ext uri="{FF2B5EF4-FFF2-40B4-BE49-F238E27FC236}">
                <a16:creationId xmlns:a16="http://schemas.microsoft.com/office/drawing/2014/main" id="{141A7557-7B13-48D0-9F32-233E670D74F7}"/>
              </a:ext>
            </a:extLst>
          </p:cNvPr>
          <p:cNvSpPr>
            <a:spLocks noGrp="1"/>
          </p:cNvSpPr>
          <p:nvPr>
            <p:ph type="pic" sz="quarter" idx="146" hasCustomPrompt="1"/>
          </p:nvPr>
        </p:nvSpPr>
        <p:spPr>
          <a:xfrm>
            <a:off x="0" y="1930523"/>
            <a:ext cx="5905500" cy="2495550"/>
          </a:xfrm>
          <a:custGeom>
            <a:avLst/>
            <a:gdLst>
              <a:gd name="connsiteX0" fmla="*/ 0 w 5905500"/>
              <a:gd name="connsiteY0" fmla="*/ 0 h 2495550"/>
              <a:gd name="connsiteX1" fmla="*/ 5905500 w 5905500"/>
              <a:gd name="connsiteY1" fmla="*/ 0 h 2495550"/>
              <a:gd name="connsiteX2" fmla="*/ 5905500 w 5905500"/>
              <a:gd name="connsiteY2" fmla="*/ 2495550 h 2495550"/>
              <a:gd name="connsiteX3" fmla="*/ 0 w 5905500"/>
              <a:gd name="connsiteY3" fmla="*/ 2495550 h 2495550"/>
            </a:gdLst>
            <a:ahLst/>
            <a:cxnLst>
              <a:cxn ang="0">
                <a:pos x="connsiteX0" y="connsiteY0"/>
              </a:cxn>
              <a:cxn ang="0">
                <a:pos x="connsiteX1" y="connsiteY1"/>
              </a:cxn>
              <a:cxn ang="0">
                <a:pos x="connsiteX2" y="connsiteY2"/>
              </a:cxn>
              <a:cxn ang="0">
                <a:pos x="connsiteX3" y="connsiteY3"/>
              </a:cxn>
            </a:cxnLst>
            <a:rect l="l" t="t" r="r" b="b"/>
            <a:pathLst>
              <a:path w="5905500" h="2495550">
                <a:moveTo>
                  <a:pt x="0" y="0"/>
                </a:moveTo>
                <a:lnTo>
                  <a:pt x="5905500" y="0"/>
                </a:lnTo>
                <a:lnTo>
                  <a:pt x="5905500" y="2495550"/>
                </a:lnTo>
                <a:lnTo>
                  <a:pt x="0" y="2495550"/>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
        <p:nvSpPr>
          <p:cNvPr id="13" name="Picture Placeholder 12">
            <a:extLst>
              <a:ext uri="{FF2B5EF4-FFF2-40B4-BE49-F238E27FC236}">
                <a16:creationId xmlns:a16="http://schemas.microsoft.com/office/drawing/2014/main" id="{3D5BC41E-BD3B-4C0E-ADAB-AC3D8043BA87}"/>
              </a:ext>
            </a:extLst>
          </p:cNvPr>
          <p:cNvSpPr>
            <a:spLocks noGrp="1"/>
          </p:cNvSpPr>
          <p:nvPr>
            <p:ph type="pic" sz="quarter" idx="151" hasCustomPrompt="1"/>
          </p:nvPr>
        </p:nvSpPr>
        <p:spPr>
          <a:xfrm>
            <a:off x="3019176" y="4561032"/>
            <a:ext cx="6153648" cy="2296968"/>
          </a:xfrm>
          <a:custGeom>
            <a:avLst/>
            <a:gdLst>
              <a:gd name="connsiteX0" fmla="*/ 0 w 6153648"/>
              <a:gd name="connsiteY0" fmla="*/ 0 h 2296968"/>
              <a:gd name="connsiteX1" fmla="*/ 6153648 w 6153648"/>
              <a:gd name="connsiteY1" fmla="*/ 0 h 2296968"/>
              <a:gd name="connsiteX2" fmla="*/ 6153648 w 6153648"/>
              <a:gd name="connsiteY2" fmla="*/ 2296968 h 2296968"/>
              <a:gd name="connsiteX3" fmla="*/ 0 w 6153648"/>
              <a:gd name="connsiteY3" fmla="*/ 2296968 h 2296968"/>
            </a:gdLst>
            <a:ahLst/>
            <a:cxnLst>
              <a:cxn ang="0">
                <a:pos x="connsiteX0" y="connsiteY0"/>
              </a:cxn>
              <a:cxn ang="0">
                <a:pos x="connsiteX1" y="connsiteY1"/>
              </a:cxn>
              <a:cxn ang="0">
                <a:pos x="connsiteX2" y="connsiteY2"/>
              </a:cxn>
              <a:cxn ang="0">
                <a:pos x="connsiteX3" y="connsiteY3"/>
              </a:cxn>
            </a:cxnLst>
            <a:rect l="l" t="t" r="r" b="b"/>
            <a:pathLst>
              <a:path w="6153648" h="2296968">
                <a:moveTo>
                  <a:pt x="0" y="0"/>
                </a:moveTo>
                <a:lnTo>
                  <a:pt x="6153648" y="0"/>
                </a:lnTo>
                <a:lnTo>
                  <a:pt x="6153648" y="2296968"/>
                </a:lnTo>
                <a:lnTo>
                  <a:pt x="0" y="2296968"/>
                </a:lnTo>
                <a:close/>
              </a:path>
            </a:pathLst>
          </a:custGeom>
        </p:spPr>
        <p:txBody>
          <a:bodyPr wrap="square">
            <a:noAutofit/>
          </a:bodyPr>
          <a:lstStyle>
            <a:lvl1pPr>
              <a:defRPr sz="1200"/>
            </a:lvl1pPr>
          </a:lstStyle>
          <a:p>
            <a:r>
              <a:rPr lang="en-US" dirty="0"/>
              <a:t>Picture</a:t>
            </a:r>
          </a:p>
        </p:txBody>
      </p:sp>
    </p:spTree>
    <p:extLst>
      <p:ext uri="{BB962C8B-B14F-4D97-AF65-F5344CB8AC3E}">
        <p14:creationId xmlns:p14="http://schemas.microsoft.com/office/powerpoint/2010/main" val="33742251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74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756DB5A-DC1D-4B22-95A8-EEA4E082A3AD}"/>
              </a:ext>
            </a:extLst>
          </p:cNvPr>
          <p:cNvSpPr>
            <a:spLocks noGrp="1"/>
          </p:cNvSpPr>
          <p:nvPr>
            <p:ph type="pic" sz="quarter" idx="150" hasCustomPrompt="1"/>
          </p:nvPr>
        </p:nvSpPr>
        <p:spPr>
          <a:xfrm>
            <a:off x="4881562" y="2208439"/>
            <a:ext cx="5617029" cy="2646565"/>
          </a:xfrm>
          <a:custGeom>
            <a:avLst/>
            <a:gdLst>
              <a:gd name="connsiteX0" fmla="*/ 0 w 5617029"/>
              <a:gd name="connsiteY0" fmla="*/ 0 h 2646565"/>
              <a:gd name="connsiteX1" fmla="*/ 5617029 w 5617029"/>
              <a:gd name="connsiteY1" fmla="*/ 0 h 2646565"/>
              <a:gd name="connsiteX2" fmla="*/ 5617029 w 5617029"/>
              <a:gd name="connsiteY2" fmla="*/ 2646565 h 2646565"/>
              <a:gd name="connsiteX3" fmla="*/ 0 w 5617029"/>
              <a:gd name="connsiteY3" fmla="*/ 2646565 h 2646565"/>
            </a:gdLst>
            <a:ahLst/>
            <a:cxnLst>
              <a:cxn ang="0">
                <a:pos x="connsiteX0" y="connsiteY0"/>
              </a:cxn>
              <a:cxn ang="0">
                <a:pos x="connsiteX1" y="connsiteY1"/>
              </a:cxn>
              <a:cxn ang="0">
                <a:pos x="connsiteX2" y="connsiteY2"/>
              </a:cxn>
              <a:cxn ang="0">
                <a:pos x="connsiteX3" y="connsiteY3"/>
              </a:cxn>
            </a:cxnLst>
            <a:rect l="l" t="t" r="r" b="b"/>
            <a:pathLst>
              <a:path w="5617029" h="2646565">
                <a:moveTo>
                  <a:pt x="0" y="0"/>
                </a:moveTo>
                <a:lnTo>
                  <a:pt x="5617029" y="0"/>
                </a:lnTo>
                <a:lnTo>
                  <a:pt x="5617029" y="2646565"/>
                </a:lnTo>
                <a:lnTo>
                  <a:pt x="0" y="2646565"/>
                </a:lnTo>
                <a:close/>
              </a:path>
            </a:pathLst>
          </a:custGeom>
        </p:spPr>
        <p:txBody>
          <a:bodyPr wrap="square">
            <a:noAutofit/>
          </a:bodyPr>
          <a:lstStyle>
            <a:lvl1pPr>
              <a:defRPr sz="1200"/>
            </a:lvl1pPr>
          </a:lstStyle>
          <a:p>
            <a:r>
              <a:rPr lang="en-US" dirty="0"/>
              <a:t>Picture</a:t>
            </a:r>
          </a:p>
        </p:txBody>
      </p:sp>
      <p:sp>
        <p:nvSpPr>
          <p:cNvPr id="8" name="Picture Placeholder 7">
            <a:extLst>
              <a:ext uri="{FF2B5EF4-FFF2-40B4-BE49-F238E27FC236}">
                <a16:creationId xmlns:a16="http://schemas.microsoft.com/office/drawing/2014/main" id="{D0D533B2-B4FD-4330-8633-7AF803038906}"/>
              </a:ext>
            </a:extLst>
          </p:cNvPr>
          <p:cNvSpPr>
            <a:spLocks noGrp="1"/>
          </p:cNvSpPr>
          <p:nvPr>
            <p:ph type="pic" sz="quarter" idx="146" hasCustomPrompt="1"/>
          </p:nvPr>
        </p:nvSpPr>
        <p:spPr>
          <a:xfrm>
            <a:off x="1702934" y="2208439"/>
            <a:ext cx="2989943" cy="2646565"/>
          </a:xfrm>
          <a:custGeom>
            <a:avLst/>
            <a:gdLst>
              <a:gd name="connsiteX0" fmla="*/ 0 w 2989943"/>
              <a:gd name="connsiteY0" fmla="*/ 0 h 2646565"/>
              <a:gd name="connsiteX1" fmla="*/ 2989943 w 2989943"/>
              <a:gd name="connsiteY1" fmla="*/ 0 h 2646565"/>
              <a:gd name="connsiteX2" fmla="*/ 2989943 w 2989943"/>
              <a:gd name="connsiteY2" fmla="*/ 2646565 h 2646565"/>
              <a:gd name="connsiteX3" fmla="*/ 0 w 2989943"/>
              <a:gd name="connsiteY3" fmla="*/ 2646565 h 2646565"/>
            </a:gdLst>
            <a:ahLst/>
            <a:cxnLst>
              <a:cxn ang="0">
                <a:pos x="connsiteX0" y="connsiteY0"/>
              </a:cxn>
              <a:cxn ang="0">
                <a:pos x="connsiteX1" y="connsiteY1"/>
              </a:cxn>
              <a:cxn ang="0">
                <a:pos x="connsiteX2" y="connsiteY2"/>
              </a:cxn>
              <a:cxn ang="0">
                <a:pos x="connsiteX3" y="connsiteY3"/>
              </a:cxn>
            </a:cxnLst>
            <a:rect l="l" t="t" r="r" b="b"/>
            <a:pathLst>
              <a:path w="2989943" h="2646565">
                <a:moveTo>
                  <a:pt x="0" y="0"/>
                </a:moveTo>
                <a:lnTo>
                  <a:pt x="2989943" y="0"/>
                </a:lnTo>
                <a:lnTo>
                  <a:pt x="2989943" y="2646565"/>
                </a:lnTo>
                <a:lnTo>
                  <a:pt x="0" y="2646565"/>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746752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7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EEF19D6-D3FB-42B4-A94D-105EB8EB437D}"/>
              </a:ext>
            </a:extLst>
          </p:cNvPr>
          <p:cNvSpPr>
            <a:spLocks noGrp="1"/>
          </p:cNvSpPr>
          <p:nvPr>
            <p:ph type="pic" sz="quarter" idx="150" hasCustomPrompt="1"/>
          </p:nvPr>
        </p:nvSpPr>
        <p:spPr>
          <a:xfrm>
            <a:off x="1560507" y="1988458"/>
            <a:ext cx="3370564" cy="3011105"/>
          </a:xfrm>
          <a:custGeom>
            <a:avLst/>
            <a:gdLst>
              <a:gd name="connsiteX0" fmla="*/ 0 w 3370564"/>
              <a:gd name="connsiteY0" fmla="*/ 0 h 3011105"/>
              <a:gd name="connsiteX1" fmla="*/ 3370564 w 3370564"/>
              <a:gd name="connsiteY1" fmla="*/ 0 h 3011105"/>
              <a:gd name="connsiteX2" fmla="*/ 3370564 w 3370564"/>
              <a:gd name="connsiteY2" fmla="*/ 3011105 h 3011105"/>
              <a:gd name="connsiteX3" fmla="*/ 0 w 3370564"/>
              <a:gd name="connsiteY3" fmla="*/ 3011105 h 3011105"/>
            </a:gdLst>
            <a:ahLst/>
            <a:cxnLst>
              <a:cxn ang="0">
                <a:pos x="connsiteX0" y="connsiteY0"/>
              </a:cxn>
              <a:cxn ang="0">
                <a:pos x="connsiteX1" y="connsiteY1"/>
              </a:cxn>
              <a:cxn ang="0">
                <a:pos x="connsiteX2" y="connsiteY2"/>
              </a:cxn>
              <a:cxn ang="0">
                <a:pos x="connsiteX3" y="connsiteY3"/>
              </a:cxn>
            </a:cxnLst>
            <a:rect l="l" t="t" r="r" b="b"/>
            <a:pathLst>
              <a:path w="3370564" h="3011105">
                <a:moveTo>
                  <a:pt x="0" y="0"/>
                </a:moveTo>
                <a:lnTo>
                  <a:pt x="3370564" y="0"/>
                </a:lnTo>
                <a:lnTo>
                  <a:pt x="3370564" y="3011105"/>
                </a:lnTo>
                <a:lnTo>
                  <a:pt x="0" y="3011105"/>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3602286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7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547D953-C74C-403A-8121-AB2A98759B47}"/>
              </a:ext>
            </a:extLst>
          </p:cNvPr>
          <p:cNvSpPr>
            <a:spLocks noGrp="1"/>
          </p:cNvSpPr>
          <p:nvPr>
            <p:ph type="pic" sz="quarter" idx="150" hasCustomPrompt="1"/>
          </p:nvPr>
        </p:nvSpPr>
        <p:spPr>
          <a:xfrm>
            <a:off x="0" y="1814518"/>
            <a:ext cx="12192000" cy="3100381"/>
          </a:xfrm>
          <a:custGeom>
            <a:avLst/>
            <a:gdLst>
              <a:gd name="connsiteX0" fmla="*/ 0 w 12192000"/>
              <a:gd name="connsiteY0" fmla="*/ 0 h 3100381"/>
              <a:gd name="connsiteX1" fmla="*/ 12192000 w 12192000"/>
              <a:gd name="connsiteY1" fmla="*/ 0 h 3100381"/>
              <a:gd name="connsiteX2" fmla="*/ 12192000 w 12192000"/>
              <a:gd name="connsiteY2" fmla="*/ 3100381 h 3100381"/>
              <a:gd name="connsiteX3" fmla="*/ 0 w 12192000"/>
              <a:gd name="connsiteY3" fmla="*/ 3100381 h 3100381"/>
            </a:gdLst>
            <a:ahLst/>
            <a:cxnLst>
              <a:cxn ang="0">
                <a:pos x="connsiteX0" y="connsiteY0"/>
              </a:cxn>
              <a:cxn ang="0">
                <a:pos x="connsiteX1" y="connsiteY1"/>
              </a:cxn>
              <a:cxn ang="0">
                <a:pos x="connsiteX2" y="connsiteY2"/>
              </a:cxn>
              <a:cxn ang="0">
                <a:pos x="connsiteX3" y="connsiteY3"/>
              </a:cxn>
            </a:cxnLst>
            <a:rect l="l" t="t" r="r" b="b"/>
            <a:pathLst>
              <a:path w="12192000" h="3100381">
                <a:moveTo>
                  <a:pt x="0" y="0"/>
                </a:moveTo>
                <a:lnTo>
                  <a:pt x="12192000" y="0"/>
                </a:lnTo>
                <a:lnTo>
                  <a:pt x="12192000" y="3100381"/>
                </a:lnTo>
                <a:lnTo>
                  <a:pt x="0" y="3100381"/>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4033277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77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6F47667-B1B7-4964-A591-95140D2E21BA}"/>
              </a:ext>
            </a:extLst>
          </p:cNvPr>
          <p:cNvSpPr>
            <a:spLocks noGrp="1"/>
          </p:cNvSpPr>
          <p:nvPr>
            <p:ph type="pic" sz="quarter" idx="150" hasCustomPrompt="1"/>
          </p:nvPr>
        </p:nvSpPr>
        <p:spPr>
          <a:xfrm>
            <a:off x="5960088" y="0"/>
            <a:ext cx="6231913" cy="6858000"/>
          </a:xfrm>
          <a:custGeom>
            <a:avLst/>
            <a:gdLst>
              <a:gd name="connsiteX0" fmla="*/ 0 w 6231913"/>
              <a:gd name="connsiteY0" fmla="*/ 0 h 6858000"/>
              <a:gd name="connsiteX1" fmla="*/ 6231913 w 6231913"/>
              <a:gd name="connsiteY1" fmla="*/ 0 h 6858000"/>
              <a:gd name="connsiteX2" fmla="*/ 6231913 w 6231913"/>
              <a:gd name="connsiteY2" fmla="*/ 6858000 h 6858000"/>
              <a:gd name="connsiteX3" fmla="*/ 0 w 623191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31913" h="6858000">
                <a:moveTo>
                  <a:pt x="0" y="0"/>
                </a:moveTo>
                <a:lnTo>
                  <a:pt x="6231913" y="0"/>
                </a:lnTo>
                <a:lnTo>
                  <a:pt x="6231913" y="6858000"/>
                </a:lnTo>
                <a:lnTo>
                  <a:pt x="0" y="6858000"/>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84540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652C-57A7-B447-B611-22AAAA61DF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B2AC2-FA5D-6445-8DB1-30C5B14099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B5B5DA-795C-CA45-B0CA-372F82ABC6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806173-7F50-C940-9990-9B9A31BE63B4}"/>
              </a:ext>
            </a:extLst>
          </p:cNvPr>
          <p:cNvSpPr>
            <a:spLocks noGrp="1"/>
          </p:cNvSpPr>
          <p:nvPr>
            <p:ph type="dt" sz="half" idx="10"/>
          </p:nvPr>
        </p:nvSpPr>
        <p:spPr/>
        <p:txBody>
          <a:bodyPr/>
          <a:lstStyle/>
          <a:p>
            <a:fld id="{C1C247DA-B521-464C-BF52-B6ADAD4EE8C6}" type="datetime1">
              <a:rPr lang="en-US" smtClean="0"/>
              <a:t>6/5/19</a:t>
            </a:fld>
            <a:endParaRPr lang="en-US"/>
          </a:p>
        </p:txBody>
      </p:sp>
      <p:sp>
        <p:nvSpPr>
          <p:cNvPr id="6" name="Footer Placeholder 5">
            <a:extLst>
              <a:ext uri="{FF2B5EF4-FFF2-40B4-BE49-F238E27FC236}">
                <a16:creationId xmlns:a16="http://schemas.microsoft.com/office/drawing/2014/main" id="{170C71C5-5FDF-AA44-B94F-3454BBBEE0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2C6404-0BC5-6B42-A244-250887A19779}"/>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287694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78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6014521-5771-4AF8-A524-93CA48316632}"/>
              </a:ext>
            </a:extLst>
          </p:cNvPr>
          <p:cNvSpPr>
            <a:spLocks noGrp="1"/>
          </p:cNvSpPr>
          <p:nvPr>
            <p:ph type="pic" sz="quarter" idx="150" hasCustomPrompt="1"/>
          </p:nvPr>
        </p:nvSpPr>
        <p:spPr>
          <a:xfrm>
            <a:off x="838200" y="2374299"/>
            <a:ext cx="4967514" cy="3507415"/>
          </a:xfrm>
          <a:custGeom>
            <a:avLst/>
            <a:gdLst>
              <a:gd name="connsiteX0" fmla="*/ 0 w 4967514"/>
              <a:gd name="connsiteY0" fmla="*/ 0 h 3507415"/>
              <a:gd name="connsiteX1" fmla="*/ 4967514 w 4967514"/>
              <a:gd name="connsiteY1" fmla="*/ 0 h 3507415"/>
              <a:gd name="connsiteX2" fmla="*/ 4967514 w 4967514"/>
              <a:gd name="connsiteY2" fmla="*/ 3507415 h 3507415"/>
              <a:gd name="connsiteX3" fmla="*/ 0 w 4967514"/>
              <a:gd name="connsiteY3" fmla="*/ 3507415 h 3507415"/>
            </a:gdLst>
            <a:ahLst/>
            <a:cxnLst>
              <a:cxn ang="0">
                <a:pos x="connsiteX0" y="connsiteY0"/>
              </a:cxn>
              <a:cxn ang="0">
                <a:pos x="connsiteX1" y="connsiteY1"/>
              </a:cxn>
              <a:cxn ang="0">
                <a:pos x="connsiteX2" y="connsiteY2"/>
              </a:cxn>
              <a:cxn ang="0">
                <a:pos x="connsiteX3" y="connsiteY3"/>
              </a:cxn>
            </a:cxnLst>
            <a:rect l="l" t="t" r="r" b="b"/>
            <a:pathLst>
              <a:path w="4967514" h="3507415">
                <a:moveTo>
                  <a:pt x="0" y="0"/>
                </a:moveTo>
                <a:lnTo>
                  <a:pt x="4967514" y="0"/>
                </a:lnTo>
                <a:lnTo>
                  <a:pt x="4967514" y="3507415"/>
                </a:lnTo>
                <a:lnTo>
                  <a:pt x="0" y="3507415"/>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4464241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7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2F5173A-0DDD-48EA-9E5D-700BE7648A21}"/>
              </a:ext>
            </a:extLst>
          </p:cNvPr>
          <p:cNvSpPr>
            <a:spLocks noGrp="1"/>
          </p:cNvSpPr>
          <p:nvPr>
            <p:ph type="pic" sz="quarter" idx="150" hasCustomPrompt="1"/>
          </p:nvPr>
        </p:nvSpPr>
        <p:spPr>
          <a:xfrm>
            <a:off x="1" y="0"/>
            <a:ext cx="7489371" cy="6858000"/>
          </a:xfrm>
          <a:custGeom>
            <a:avLst/>
            <a:gdLst>
              <a:gd name="connsiteX0" fmla="*/ 0 w 7489371"/>
              <a:gd name="connsiteY0" fmla="*/ 0 h 6858000"/>
              <a:gd name="connsiteX1" fmla="*/ 4502574 w 7489371"/>
              <a:gd name="connsiteY1" fmla="*/ 0 h 6858000"/>
              <a:gd name="connsiteX2" fmla="*/ 7489371 w 7489371"/>
              <a:gd name="connsiteY2" fmla="*/ 6858000 h 6858000"/>
              <a:gd name="connsiteX3" fmla="*/ 0 w 74893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89371" h="6858000">
                <a:moveTo>
                  <a:pt x="0" y="0"/>
                </a:moveTo>
                <a:lnTo>
                  <a:pt x="4502574" y="0"/>
                </a:lnTo>
                <a:lnTo>
                  <a:pt x="7489371" y="6858000"/>
                </a:lnTo>
                <a:lnTo>
                  <a:pt x="0" y="6858000"/>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9673654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80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748CF49-458D-42DA-BA03-1405BB4AAF76}"/>
              </a:ext>
            </a:extLst>
          </p:cNvPr>
          <p:cNvSpPr>
            <a:spLocks noGrp="1"/>
          </p:cNvSpPr>
          <p:nvPr>
            <p:ph type="pic" sz="quarter" idx="153" hasCustomPrompt="1"/>
          </p:nvPr>
        </p:nvSpPr>
        <p:spPr>
          <a:xfrm>
            <a:off x="9212192" y="2448508"/>
            <a:ext cx="1408336" cy="1408334"/>
          </a:xfrm>
          <a:custGeom>
            <a:avLst/>
            <a:gdLst>
              <a:gd name="connsiteX0" fmla="*/ 704168 w 1408336"/>
              <a:gd name="connsiteY0" fmla="*/ 0 h 1408334"/>
              <a:gd name="connsiteX1" fmla="*/ 1408336 w 1408336"/>
              <a:gd name="connsiteY1" fmla="*/ 704167 h 1408334"/>
              <a:gd name="connsiteX2" fmla="*/ 704168 w 1408336"/>
              <a:gd name="connsiteY2" fmla="*/ 1408334 h 1408334"/>
              <a:gd name="connsiteX3" fmla="*/ 0 w 1408336"/>
              <a:gd name="connsiteY3" fmla="*/ 704167 h 1408334"/>
              <a:gd name="connsiteX4" fmla="*/ 704168 w 1408336"/>
              <a:gd name="connsiteY4" fmla="*/ 0 h 140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336" h="1408334">
                <a:moveTo>
                  <a:pt x="704168" y="0"/>
                </a:moveTo>
                <a:cubicBezTo>
                  <a:pt x="1093069" y="0"/>
                  <a:pt x="1408336" y="315266"/>
                  <a:pt x="1408336" y="704167"/>
                </a:cubicBezTo>
                <a:cubicBezTo>
                  <a:pt x="1408336" y="1093068"/>
                  <a:pt x="1093069" y="1408334"/>
                  <a:pt x="704168" y="1408334"/>
                </a:cubicBezTo>
                <a:cubicBezTo>
                  <a:pt x="315267" y="1408334"/>
                  <a:pt x="0" y="1093068"/>
                  <a:pt x="0" y="704167"/>
                </a:cubicBezTo>
                <a:cubicBezTo>
                  <a:pt x="0" y="315266"/>
                  <a:pt x="315267" y="0"/>
                  <a:pt x="704168" y="0"/>
                </a:cubicBezTo>
                <a:close/>
              </a:path>
            </a:pathLst>
          </a:custGeom>
        </p:spPr>
        <p:txBody>
          <a:bodyPr wrap="square">
            <a:noAutofit/>
          </a:bodyPr>
          <a:lstStyle>
            <a:lvl1pPr>
              <a:defRPr sz="1200"/>
            </a:lvl1pPr>
          </a:lstStyle>
          <a:p>
            <a:r>
              <a:rPr lang="en-US" dirty="0"/>
              <a:t>Picture</a:t>
            </a:r>
          </a:p>
        </p:txBody>
      </p:sp>
      <p:sp>
        <p:nvSpPr>
          <p:cNvPr id="14" name="Picture Placeholder 13">
            <a:extLst>
              <a:ext uri="{FF2B5EF4-FFF2-40B4-BE49-F238E27FC236}">
                <a16:creationId xmlns:a16="http://schemas.microsoft.com/office/drawing/2014/main" id="{11B14B77-6BB5-4A6B-838A-6B525A3F9B3F}"/>
              </a:ext>
            </a:extLst>
          </p:cNvPr>
          <p:cNvSpPr>
            <a:spLocks noGrp="1"/>
          </p:cNvSpPr>
          <p:nvPr>
            <p:ph type="pic" sz="quarter" idx="152" hasCustomPrompt="1"/>
          </p:nvPr>
        </p:nvSpPr>
        <p:spPr>
          <a:xfrm>
            <a:off x="6857052" y="2448508"/>
            <a:ext cx="1408336" cy="1408334"/>
          </a:xfrm>
          <a:custGeom>
            <a:avLst/>
            <a:gdLst>
              <a:gd name="connsiteX0" fmla="*/ 704168 w 1408336"/>
              <a:gd name="connsiteY0" fmla="*/ 0 h 1408334"/>
              <a:gd name="connsiteX1" fmla="*/ 1408336 w 1408336"/>
              <a:gd name="connsiteY1" fmla="*/ 704167 h 1408334"/>
              <a:gd name="connsiteX2" fmla="*/ 704168 w 1408336"/>
              <a:gd name="connsiteY2" fmla="*/ 1408334 h 1408334"/>
              <a:gd name="connsiteX3" fmla="*/ 0 w 1408336"/>
              <a:gd name="connsiteY3" fmla="*/ 704167 h 1408334"/>
              <a:gd name="connsiteX4" fmla="*/ 704168 w 1408336"/>
              <a:gd name="connsiteY4" fmla="*/ 0 h 140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336" h="1408334">
                <a:moveTo>
                  <a:pt x="704168" y="0"/>
                </a:moveTo>
                <a:cubicBezTo>
                  <a:pt x="1093069" y="0"/>
                  <a:pt x="1408336" y="315266"/>
                  <a:pt x="1408336" y="704167"/>
                </a:cubicBezTo>
                <a:cubicBezTo>
                  <a:pt x="1408336" y="1093068"/>
                  <a:pt x="1093069" y="1408334"/>
                  <a:pt x="704168" y="1408334"/>
                </a:cubicBezTo>
                <a:cubicBezTo>
                  <a:pt x="315267" y="1408334"/>
                  <a:pt x="0" y="1093068"/>
                  <a:pt x="0" y="704167"/>
                </a:cubicBezTo>
                <a:cubicBezTo>
                  <a:pt x="0" y="315266"/>
                  <a:pt x="315267" y="0"/>
                  <a:pt x="704168" y="0"/>
                </a:cubicBezTo>
                <a:close/>
              </a:path>
            </a:pathLst>
          </a:custGeom>
        </p:spPr>
        <p:txBody>
          <a:bodyPr wrap="square">
            <a:noAutofit/>
          </a:bodyPr>
          <a:lstStyle>
            <a:lvl1pPr>
              <a:defRPr sz="1200"/>
            </a:lvl1pPr>
          </a:lstStyle>
          <a:p>
            <a:r>
              <a:rPr lang="en-US" dirty="0"/>
              <a:t>Picture</a:t>
            </a:r>
          </a:p>
        </p:txBody>
      </p:sp>
      <p:sp>
        <p:nvSpPr>
          <p:cNvPr id="12" name="Picture Placeholder 11">
            <a:extLst>
              <a:ext uri="{FF2B5EF4-FFF2-40B4-BE49-F238E27FC236}">
                <a16:creationId xmlns:a16="http://schemas.microsoft.com/office/drawing/2014/main" id="{6506279E-01BB-4BC2-93D8-D2CAE4439580}"/>
              </a:ext>
            </a:extLst>
          </p:cNvPr>
          <p:cNvSpPr>
            <a:spLocks noGrp="1"/>
          </p:cNvSpPr>
          <p:nvPr>
            <p:ph type="pic" sz="quarter" idx="151" hasCustomPrompt="1"/>
          </p:nvPr>
        </p:nvSpPr>
        <p:spPr>
          <a:xfrm>
            <a:off x="4568625" y="2448508"/>
            <a:ext cx="1408336" cy="1408334"/>
          </a:xfrm>
          <a:custGeom>
            <a:avLst/>
            <a:gdLst>
              <a:gd name="connsiteX0" fmla="*/ 704168 w 1408336"/>
              <a:gd name="connsiteY0" fmla="*/ 0 h 1408334"/>
              <a:gd name="connsiteX1" fmla="*/ 1408336 w 1408336"/>
              <a:gd name="connsiteY1" fmla="*/ 704167 h 1408334"/>
              <a:gd name="connsiteX2" fmla="*/ 704168 w 1408336"/>
              <a:gd name="connsiteY2" fmla="*/ 1408334 h 1408334"/>
              <a:gd name="connsiteX3" fmla="*/ 0 w 1408336"/>
              <a:gd name="connsiteY3" fmla="*/ 704167 h 1408334"/>
              <a:gd name="connsiteX4" fmla="*/ 704168 w 1408336"/>
              <a:gd name="connsiteY4" fmla="*/ 0 h 140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336" h="1408334">
                <a:moveTo>
                  <a:pt x="704168" y="0"/>
                </a:moveTo>
                <a:cubicBezTo>
                  <a:pt x="1093069" y="0"/>
                  <a:pt x="1408336" y="315266"/>
                  <a:pt x="1408336" y="704167"/>
                </a:cubicBezTo>
                <a:cubicBezTo>
                  <a:pt x="1408336" y="1093068"/>
                  <a:pt x="1093069" y="1408334"/>
                  <a:pt x="704168" y="1408334"/>
                </a:cubicBezTo>
                <a:cubicBezTo>
                  <a:pt x="315267" y="1408334"/>
                  <a:pt x="0" y="1093068"/>
                  <a:pt x="0" y="704167"/>
                </a:cubicBezTo>
                <a:cubicBezTo>
                  <a:pt x="0" y="315266"/>
                  <a:pt x="315267" y="0"/>
                  <a:pt x="704168" y="0"/>
                </a:cubicBezTo>
                <a:close/>
              </a:path>
            </a:pathLst>
          </a:custGeom>
        </p:spPr>
        <p:txBody>
          <a:bodyPr wrap="square">
            <a:noAutofit/>
          </a:bodyPr>
          <a:lstStyle>
            <a:lvl1pPr>
              <a:defRPr sz="1200"/>
            </a:lvl1pPr>
          </a:lstStyle>
          <a:p>
            <a:r>
              <a:rPr lang="en-US" dirty="0"/>
              <a:t>Picture</a:t>
            </a:r>
          </a:p>
        </p:txBody>
      </p:sp>
      <p:sp>
        <p:nvSpPr>
          <p:cNvPr id="10" name="Picture Placeholder 9">
            <a:extLst>
              <a:ext uri="{FF2B5EF4-FFF2-40B4-BE49-F238E27FC236}">
                <a16:creationId xmlns:a16="http://schemas.microsoft.com/office/drawing/2014/main" id="{54274EA4-B5EE-4A5D-84F5-E738956A6548}"/>
              </a:ext>
            </a:extLst>
          </p:cNvPr>
          <p:cNvSpPr>
            <a:spLocks noGrp="1"/>
          </p:cNvSpPr>
          <p:nvPr>
            <p:ph type="pic" sz="quarter" idx="150" hasCustomPrompt="1"/>
          </p:nvPr>
        </p:nvSpPr>
        <p:spPr>
          <a:xfrm>
            <a:off x="0" y="0"/>
            <a:ext cx="3973794" cy="6858000"/>
          </a:xfrm>
          <a:custGeom>
            <a:avLst/>
            <a:gdLst>
              <a:gd name="connsiteX0" fmla="*/ 0 w 3973794"/>
              <a:gd name="connsiteY0" fmla="*/ 0 h 6858000"/>
              <a:gd name="connsiteX1" fmla="*/ 3973794 w 3973794"/>
              <a:gd name="connsiteY1" fmla="*/ 0 h 6858000"/>
              <a:gd name="connsiteX2" fmla="*/ 3973794 w 3973794"/>
              <a:gd name="connsiteY2" fmla="*/ 6858000 h 6858000"/>
              <a:gd name="connsiteX3" fmla="*/ 0 w 397379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73794" h="6858000">
                <a:moveTo>
                  <a:pt x="0" y="0"/>
                </a:moveTo>
                <a:lnTo>
                  <a:pt x="3973794" y="0"/>
                </a:lnTo>
                <a:lnTo>
                  <a:pt x="3973794" y="6858000"/>
                </a:lnTo>
                <a:lnTo>
                  <a:pt x="0" y="6858000"/>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380575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8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CA18BA7-3EA1-42D1-8FBF-FFFB7E991701}"/>
              </a:ext>
            </a:extLst>
          </p:cNvPr>
          <p:cNvSpPr>
            <a:spLocks noGrp="1"/>
          </p:cNvSpPr>
          <p:nvPr>
            <p:ph type="pic" sz="quarter" idx="150" hasCustomPrompt="1"/>
          </p:nvPr>
        </p:nvSpPr>
        <p:spPr>
          <a:xfrm>
            <a:off x="1" y="1994117"/>
            <a:ext cx="3381829" cy="2869767"/>
          </a:xfrm>
          <a:custGeom>
            <a:avLst/>
            <a:gdLst>
              <a:gd name="connsiteX0" fmla="*/ 0 w 3381829"/>
              <a:gd name="connsiteY0" fmla="*/ 0 h 2869767"/>
              <a:gd name="connsiteX1" fmla="*/ 3381829 w 3381829"/>
              <a:gd name="connsiteY1" fmla="*/ 0 h 2869767"/>
              <a:gd name="connsiteX2" fmla="*/ 3381829 w 3381829"/>
              <a:gd name="connsiteY2" fmla="*/ 2869767 h 2869767"/>
              <a:gd name="connsiteX3" fmla="*/ 0 w 3381829"/>
              <a:gd name="connsiteY3" fmla="*/ 2869767 h 2869767"/>
            </a:gdLst>
            <a:ahLst/>
            <a:cxnLst>
              <a:cxn ang="0">
                <a:pos x="connsiteX0" y="connsiteY0"/>
              </a:cxn>
              <a:cxn ang="0">
                <a:pos x="connsiteX1" y="connsiteY1"/>
              </a:cxn>
              <a:cxn ang="0">
                <a:pos x="connsiteX2" y="connsiteY2"/>
              </a:cxn>
              <a:cxn ang="0">
                <a:pos x="connsiteX3" y="connsiteY3"/>
              </a:cxn>
            </a:cxnLst>
            <a:rect l="l" t="t" r="r" b="b"/>
            <a:pathLst>
              <a:path w="3381829" h="2869767">
                <a:moveTo>
                  <a:pt x="0" y="0"/>
                </a:moveTo>
                <a:lnTo>
                  <a:pt x="3381829" y="0"/>
                </a:lnTo>
                <a:lnTo>
                  <a:pt x="3381829" y="2869767"/>
                </a:lnTo>
                <a:lnTo>
                  <a:pt x="0" y="2869767"/>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04046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82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31AD19E-421A-4768-AAE7-841EBC283A9D}"/>
              </a:ext>
            </a:extLst>
          </p:cNvPr>
          <p:cNvSpPr>
            <a:spLocks noGrp="1"/>
          </p:cNvSpPr>
          <p:nvPr>
            <p:ph type="pic" sz="quarter" idx="151" hasCustomPrompt="1"/>
          </p:nvPr>
        </p:nvSpPr>
        <p:spPr>
          <a:xfrm>
            <a:off x="4865914" y="2332574"/>
            <a:ext cx="2191658" cy="2191658"/>
          </a:xfrm>
          <a:custGeom>
            <a:avLst/>
            <a:gdLst>
              <a:gd name="connsiteX0" fmla="*/ 1095829 w 2191658"/>
              <a:gd name="connsiteY0" fmla="*/ 0 h 2191658"/>
              <a:gd name="connsiteX1" fmla="*/ 2191658 w 2191658"/>
              <a:gd name="connsiteY1" fmla="*/ 1095829 h 2191658"/>
              <a:gd name="connsiteX2" fmla="*/ 1095829 w 2191658"/>
              <a:gd name="connsiteY2" fmla="*/ 2191658 h 2191658"/>
              <a:gd name="connsiteX3" fmla="*/ 0 w 2191658"/>
              <a:gd name="connsiteY3" fmla="*/ 1095829 h 2191658"/>
              <a:gd name="connsiteX4" fmla="*/ 1095829 w 2191658"/>
              <a:gd name="connsiteY4" fmla="*/ 0 h 2191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658" h="2191658">
                <a:moveTo>
                  <a:pt x="1095829" y="0"/>
                </a:moveTo>
                <a:cubicBezTo>
                  <a:pt x="1701039" y="0"/>
                  <a:pt x="2191658" y="490619"/>
                  <a:pt x="2191658" y="1095829"/>
                </a:cubicBezTo>
                <a:cubicBezTo>
                  <a:pt x="2191658" y="1701039"/>
                  <a:pt x="1701039" y="2191658"/>
                  <a:pt x="1095829" y="2191658"/>
                </a:cubicBezTo>
                <a:cubicBezTo>
                  <a:pt x="490619" y="2191658"/>
                  <a:pt x="0" y="1701039"/>
                  <a:pt x="0" y="1095829"/>
                </a:cubicBezTo>
                <a:cubicBezTo>
                  <a:pt x="0" y="490619"/>
                  <a:pt x="490619" y="0"/>
                  <a:pt x="1095829" y="0"/>
                </a:cubicBezTo>
                <a:close/>
              </a:path>
            </a:pathLst>
          </a:custGeom>
        </p:spPr>
        <p:txBody>
          <a:bodyPr wrap="square">
            <a:noAutofit/>
          </a:bodyPr>
          <a:lstStyle>
            <a:lvl1pPr>
              <a:defRPr sz="1200"/>
            </a:lvl1pPr>
          </a:lstStyle>
          <a:p>
            <a:r>
              <a:rPr lang="en-US" dirty="0"/>
              <a:t>Picture</a:t>
            </a:r>
          </a:p>
        </p:txBody>
      </p:sp>
      <p:sp>
        <p:nvSpPr>
          <p:cNvPr id="11" name="Picture Placeholder 10">
            <a:extLst>
              <a:ext uri="{FF2B5EF4-FFF2-40B4-BE49-F238E27FC236}">
                <a16:creationId xmlns:a16="http://schemas.microsoft.com/office/drawing/2014/main" id="{7B011623-08F0-4554-80C5-E41D82C1C16B}"/>
              </a:ext>
            </a:extLst>
          </p:cNvPr>
          <p:cNvSpPr>
            <a:spLocks noGrp="1"/>
          </p:cNvSpPr>
          <p:nvPr>
            <p:ph type="pic" sz="quarter" idx="150" hasCustomPrompt="1"/>
          </p:nvPr>
        </p:nvSpPr>
        <p:spPr>
          <a:xfrm>
            <a:off x="1030513" y="2332574"/>
            <a:ext cx="2191658" cy="2191658"/>
          </a:xfrm>
          <a:custGeom>
            <a:avLst/>
            <a:gdLst>
              <a:gd name="connsiteX0" fmla="*/ 1095829 w 2191658"/>
              <a:gd name="connsiteY0" fmla="*/ 0 h 2191658"/>
              <a:gd name="connsiteX1" fmla="*/ 2191658 w 2191658"/>
              <a:gd name="connsiteY1" fmla="*/ 1095829 h 2191658"/>
              <a:gd name="connsiteX2" fmla="*/ 1095829 w 2191658"/>
              <a:gd name="connsiteY2" fmla="*/ 2191658 h 2191658"/>
              <a:gd name="connsiteX3" fmla="*/ 0 w 2191658"/>
              <a:gd name="connsiteY3" fmla="*/ 1095829 h 2191658"/>
              <a:gd name="connsiteX4" fmla="*/ 1095829 w 2191658"/>
              <a:gd name="connsiteY4" fmla="*/ 0 h 2191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658" h="2191658">
                <a:moveTo>
                  <a:pt x="1095829" y="0"/>
                </a:moveTo>
                <a:cubicBezTo>
                  <a:pt x="1701039" y="0"/>
                  <a:pt x="2191658" y="490619"/>
                  <a:pt x="2191658" y="1095829"/>
                </a:cubicBezTo>
                <a:cubicBezTo>
                  <a:pt x="2191658" y="1701039"/>
                  <a:pt x="1701039" y="2191658"/>
                  <a:pt x="1095829" y="2191658"/>
                </a:cubicBezTo>
                <a:cubicBezTo>
                  <a:pt x="490619" y="2191658"/>
                  <a:pt x="0" y="1701039"/>
                  <a:pt x="0" y="1095829"/>
                </a:cubicBezTo>
                <a:cubicBezTo>
                  <a:pt x="0" y="490619"/>
                  <a:pt x="490619" y="0"/>
                  <a:pt x="1095829" y="0"/>
                </a:cubicBez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
        <p:nvSpPr>
          <p:cNvPr id="13" name="Picture Placeholder 12">
            <a:extLst>
              <a:ext uri="{FF2B5EF4-FFF2-40B4-BE49-F238E27FC236}">
                <a16:creationId xmlns:a16="http://schemas.microsoft.com/office/drawing/2014/main" id="{CAB2968E-6540-4557-9575-CE2DA0A54FF9}"/>
              </a:ext>
            </a:extLst>
          </p:cNvPr>
          <p:cNvSpPr>
            <a:spLocks noGrp="1"/>
          </p:cNvSpPr>
          <p:nvPr>
            <p:ph type="pic" sz="quarter" idx="152" hasCustomPrompt="1"/>
          </p:nvPr>
        </p:nvSpPr>
        <p:spPr>
          <a:xfrm>
            <a:off x="8701315" y="2332574"/>
            <a:ext cx="2191658" cy="2191658"/>
          </a:xfrm>
          <a:custGeom>
            <a:avLst/>
            <a:gdLst>
              <a:gd name="connsiteX0" fmla="*/ 1095829 w 2191658"/>
              <a:gd name="connsiteY0" fmla="*/ 0 h 2191658"/>
              <a:gd name="connsiteX1" fmla="*/ 2191658 w 2191658"/>
              <a:gd name="connsiteY1" fmla="*/ 1095829 h 2191658"/>
              <a:gd name="connsiteX2" fmla="*/ 1095829 w 2191658"/>
              <a:gd name="connsiteY2" fmla="*/ 2191658 h 2191658"/>
              <a:gd name="connsiteX3" fmla="*/ 0 w 2191658"/>
              <a:gd name="connsiteY3" fmla="*/ 1095829 h 2191658"/>
              <a:gd name="connsiteX4" fmla="*/ 1095829 w 2191658"/>
              <a:gd name="connsiteY4" fmla="*/ 0 h 2191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658" h="2191658">
                <a:moveTo>
                  <a:pt x="1095829" y="0"/>
                </a:moveTo>
                <a:cubicBezTo>
                  <a:pt x="1701039" y="0"/>
                  <a:pt x="2191658" y="490619"/>
                  <a:pt x="2191658" y="1095829"/>
                </a:cubicBezTo>
                <a:cubicBezTo>
                  <a:pt x="2191658" y="1701039"/>
                  <a:pt x="1701039" y="2191658"/>
                  <a:pt x="1095829" y="2191658"/>
                </a:cubicBezTo>
                <a:cubicBezTo>
                  <a:pt x="490619" y="2191658"/>
                  <a:pt x="0" y="1701039"/>
                  <a:pt x="0" y="1095829"/>
                </a:cubicBezTo>
                <a:cubicBezTo>
                  <a:pt x="0" y="490619"/>
                  <a:pt x="490619" y="0"/>
                  <a:pt x="1095829" y="0"/>
                </a:cubicBezTo>
                <a:close/>
              </a:path>
            </a:pathLst>
          </a:custGeom>
        </p:spPr>
        <p:txBody>
          <a:bodyPr wrap="square">
            <a:noAutofit/>
          </a:bodyPr>
          <a:lstStyle>
            <a:lvl1pPr>
              <a:defRPr sz="1200"/>
            </a:lvl1pPr>
          </a:lstStyle>
          <a:p>
            <a:r>
              <a:rPr lang="en-US" dirty="0"/>
              <a:t>Picture</a:t>
            </a:r>
          </a:p>
        </p:txBody>
      </p:sp>
    </p:spTree>
    <p:extLst>
      <p:ext uri="{BB962C8B-B14F-4D97-AF65-F5344CB8AC3E}">
        <p14:creationId xmlns:p14="http://schemas.microsoft.com/office/powerpoint/2010/main" val="35808910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83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4473D73-1ACF-4E4F-AC85-0D4617F9EEA1}"/>
              </a:ext>
            </a:extLst>
          </p:cNvPr>
          <p:cNvSpPr>
            <a:spLocks noGrp="1"/>
          </p:cNvSpPr>
          <p:nvPr>
            <p:ph type="pic" sz="quarter" idx="152" hasCustomPrompt="1"/>
          </p:nvPr>
        </p:nvSpPr>
        <p:spPr>
          <a:xfrm>
            <a:off x="6180999" y="2033588"/>
            <a:ext cx="2496457" cy="3902755"/>
          </a:xfrm>
          <a:custGeom>
            <a:avLst/>
            <a:gdLst>
              <a:gd name="connsiteX0" fmla="*/ 0 w 2496457"/>
              <a:gd name="connsiteY0" fmla="*/ 0 h 3902755"/>
              <a:gd name="connsiteX1" fmla="*/ 2496457 w 2496457"/>
              <a:gd name="connsiteY1" fmla="*/ 0 h 3902755"/>
              <a:gd name="connsiteX2" fmla="*/ 2496457 w 2496457"/>
              <a:gd name="connsiteY2" fmla="*/ 3902755 h 3902755"/>
              <a:gd name="connsiteX3" fmla="*/ 0 w 2496457"/>
              <a:gd name="connsiteY3" fmla="*/ 3902755 h 3902755"/>
            </a:gdLst>
            <a:ahLst/>
            <a:cxnLst>
              <a:cxn ang="0">
                <a:pos x="connsiteX0" y="connsiteY0"/>
              </a:cxn>
              <a:cxn ang="0">
                <a:pos x="connsiteX1" y="connsiteY1"/>
              </a:cxn>
              <a:cxn ang="0">
                <a:pos x="connsiteX2" y="connsiteY2"/>
              </a:cxn>
              <a:cxn ang="0">
                <a:pos x="connsiteX3" y="connsiteY3"/>
              </a:cxn>
            </a:cxnLst>
            <a:rect l="l" t="t" r="r" b="b"/>
            <a:pathLst>
              <a:path w="2496457" h="3902755">
                <a:moveTo>
                  <a:pt x="0" y="0"/>
                </a:moveTo>
                <a:lnTo>
                  <a:pt x="2496457" y="0"/>
                </a:lnTo>
                <a:lnTo>
                  <a:pt x="2496457" y="3902755"/>
                </a:lnTo>
                <a:lnTo>
                  <a:pt x="0" y="3902755"/>
                </a:lnTo>
                <a:close/>
              </a:path>
            </a:pathLst>
          </a:custGeom>
        </p:spPr>
        <p:txBody>
          <a:bodyPr wrap="square">
            <a:noAutofit/>
          </a:bodyPr>
          <a:lstStyle>
            <a:lvl1pPr>
              <a:defRPr sz="1200"/>
            </a:lvl1pPr>
          </a:lstStyle>
          <a:p>
            <a:r>
              <a:rPr lang="en-US" dirty="0"/>
              <a:t>Picture</a:t>
            </a:r>
          </a:p>
        </p:txBody>
      </p:sp>
      <p:sp>
        <p:nvSpPr>
          <p:cNvPr id="12" name="Picture Placeholder 11">
            <a:extLst>
              <a:ext uri="{FF2B5EF4-FFF2-40B4-BE49-F238E27FC236}">
                <a16:creationId xmlns:a16="http://schemas.microsoft.com/office/drawing/2014/main" id="{38DB0767-1611-451B-8F7C-293C706176CE}"/>
              </a:ext>
            </a:extLst>
          </p:cNvPr>
          <p:cNvSpPr>
            <a:spLocks noGrp="1"/>
          </p:cNvSpPr>
          <p:nvPr>
            <p:ph type="pic" sz="quarter" idx="151" hasCustomPrompt="1"/>
          </p:nvPr>
        </p:nvSpPr>
        <p:spPr>
          <a:xfrm>
            <a:off x="3553914" y="2033588"/>
            <a:ext cx="2496457" cy="3902755"/>
          </a:xfrm>
          <a:custGeom>
            <a:avLst/>
            <a:gdLst>
              <a:gd name="connsiteX0" fmla="*/ 0 w 2496457"/>
              <a:gd name="connsiteY0" fmla="*/ 0 h 3902755"/>
              <a:gd name="connsiteX1" fmla="*/ 2496457 w 2496457"/>
              <a:gd name="connsiteY1" fmla="*/ 0 h 3902755"/>
              <a:gd name="connsiteX2" fmla="*/ 2496457 w 2496457"/>
              <a:gd name="connsiteY2" fmla="*/ 3902755 h 3902755"/>
              <a:gd name="connsiteX3" fmla="*/ 0 w 2496457"/>
              <a:gd name="connsiteY3" fmla="*/ 3902755 h 3902755"/>
            </a:gdLst>
            <a:ahLst/>
            <a:cxnLst>
              <a:cxn ang="0">
                <a:pos x="connsiteX0" y="connsiteY0"/>
              </a:cxn>
              <a:cxn ang="0">
                <a:pos x="connsiteX1" y="connsiteY1"/>
              </a:cxn>
              <a:cxn ang="0">
                <a:pos x="connsiteX2" y="connsiteY2"/>
              </a:cxn>
              <a:cxn ang="0">
                <a:pos x="connsiteX3" y="connsiteY3"/>
              </a:cxn>
            </a:cxnLst>
            <a:rect l="l" t="t" r="r" b="b"/>
            <a:pathLst>
              <a:path w="2496457" h="3902755">
                <a:moveTo>
                  <a:pt x="0" y="0"/>
                </a:moveTo>
                <a:lnTo>
                  <a:pt x="2496457" y="0"/>
                </a:lnTo>
                <a:lnTo>
                  <a:pt x="2496457" y="3902755"/>
                </a:lnTo>
                <a:lnTo>
                  <a:pt x="0" y="3902755"/>
                </a:lnTo>
                <a:close/>
              </a:path>
            </a:pathLst>
          </a:custGeom>
        </p:spPr>
        <p:txBody>
          <a:bodyPr wrap="square">
            <a:noAutofit/>
          </a:bodyPr>
          <a:lstStyle>
            <a:lvl1pPr>
              <a:defRPr sz="1200"/>
            </a:lvl1pPr>
          </a:lstStyle>
          <a:p>
            <a:r>
              <a:rPr lang="en-US" dirty="0"/>
              <a:t>Picture</a:t>
            </a:r>
          </a:p>
        </p:txBody>
      </p:sp>
      <p:sp>
        <p:nvSpPr>
          <p:cNvPr id="10" name="Picture Placeholder 9">
            <a:extLst>
              <a:ext uri="{FF2B5EF4-FFF2-40B4-BE49-F238E27FC236}">
                <a16:creationId xmlns:a16="http://schemas.microsoft.com/office/drawing/2014/main" id="{AC3F726C-24BC-438F-850E-A852361E1CC1}"/>
              </a:ext>
            </a:extLst>
          </p:cNvPr>
          <p:cNvSpPr>
            <a:spLocks noGrp="1"/>
          </p:cNvSpPr>
          <p:nvPr>
            <p:ph type="pic" sz="quarter" idx="150" hasCustomPrompt="1"/>
          </p:nvPr>
        </p:nvSpPr>
        <p:spPr>
          <a:xfrm>
            <a:off x="926827" y="2033587"/>
            <a:ext cx="2496457" cy="3902755"/>
          </a:xfrm>
          <a:custGeom>
            <a:avLst/>
            <a:gdLst>
              <a:gd name="connsiteX0" fmla="*/ 0 w 2496457"/>
              <a:gd name="connsiteY0" fmla="*/ 0 h 3902755"/>
              <a:gd name="connsiteX1" fmla="*/ 2496457 w 2496457"/>
              <a:gd name="connsiteY1" fmla="*/ 0 h 3902755"/>
              <a:gd name="connsiteX2" fmla="*/ 2496457 w 2496457"/>
              <a:gd name="connsiteY2" fmla="*/ 3902755 h 3902755"/>
              <a:gd name="connsiteX3" fmla="*/ 0 w 2496457"/>
              <a:gd name="connsiteY3" fmla="*/ 3902755 h 3902755"/>
            </a:gdLst>
            <a:ahLst/>
            <a:cxnLst>
              <a:cxn ang="0">
                <a:pos x="connsiteX0" y="connsiteY0"/>
              </a:cxn>
              <a:cxn ang="0">
                <a:pos x="connsiteX1" y="connsiteY1"/>
              </a:cxn>
              <a:cxn ang="0">
                <a:pos x="connsiteX2" y="connsiteY2"/>
              </a:cxn>
              <a:cxn ang="0">
                <a:pos x="connsiteX3" y="connsiteY3"/>
              </a:cxn>
            </a:cxnLst>
            <a:rect l="l" t="t" r="r" b="b"/>
            <a:pathLst>
              <a:path w="2496457" h="3902755">
                <a:moveTo>
                  <a:pt x="0" y="0"/>
                </a:moveTo>
                <a:lnTo>
                  <a:pt x="2496457" y="0"/>
                </a:lnTo>
                <a:lnTo>
                  <a:pt x="2496457" y="3902755"/>
                </a:lnTo>
                <a:lnTo>
                  <a:pt x="0" y="3902755"/>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
        <p:nvSpPr>
          <p:cNvPr id="16" name="Picture Placeholder 15">
            <a:extLst>
              <a:ext uri="{FF2B5EF4-FFF2-40B4-BE49-F238E27FC236}">
                <a16:creationId xmlns:a16="http://schemas.microsoft.com/office/drawing/2014/main" id="{82335339-CD1E-4E1C-85F7-43BDE0A254D6}"/>
              </a:ext>
            </a:extLst>
          </p:cNvPr>
          <p:cNvSpPr>
            <a:spLocks noGrp="1"/>
          </p:cNvSpPr>
          <p:nvPr>
            <p:ph type="pic" sz="quarter" idx="153" hasCustomPrompt="1"/>
          </p:nvPr>
        </p:nvSpPr>
        <p:spPr>
          <a:xfrm>
            <a:off x="8808085" y="2033587"/>
            <a:ext cx="2496457" cy="3902755"/>
          </a:xfrm>
          <a:custGeom>
            <a:avLst/>
            <a:gdLst>
              <a:gd name="connsiteX0" fmla="*/ 0 w 2496457"/>
              <a:gd name="connsiteY0" fmla="*/ 0 h 3902755"/>
              <a:gd name="connsiteX1" fmla="*/ 2496457 w 2496457"/>
              <a:gd name="connsiteY1" fmla="*/ 0 h 3902755"/>
              <a:gd name="connsiteX2" fmla="*/ 2496457 w 2496457"/>
              <a:gd name="connsiteY2" fmla="*/ 3902755 h 3902755"/>
              <a:gd name="connsiteX3" fmla="*/ 0 w 2496457"/>
              <a:gd name="connsiteY3" fmla="*/ 3902755 h 3902755"/>
            </a:gdLst>
            <a:ahLst/>
            <a:cxnLst>
              <a:cxn ang="0">
                <a:pos x="connsiteX0" y="connsiteY0"/>
              </a:cxn>
              <a:cxn ang="0">
                <a:pos x="connsiteX1" y="connsiteY1"/>
              </a:cxn>
              <a:cxn ang="0">
                <a:pos x="connsiteX2" y="connsiteY2"/>
              </a:cxn>
              <a:cxn ang="0">
                <a:pos x="connsiteX3" y="connsiteY3"/>
              </a:cxn>
            </a:cxnLst>
            <a:rect l="l" t="t" r="r" b="b"/>
            <a:pathLst>
              <a:path w="2496457" h="3902755">
                <a:moveTo>
                  <a:pt x="0" y="0"/>
                </a:moveTo>
                <a:lnTo>
                  <a:pt x="2496457" y="0"/>
                </a:lnTo>
                <a:lnTo>
                  <a:pt x="2496457" y="3902755"/>
                </a:lnTo>
                <a:lnTo>
                  <a:pt x="0" y="3902755"/>
                </a:lnTo>
                <a:close/>
              </a:path>
            </a:pathLst>
          </a:custGeom>
        </p:spPr>
        <p:txBody>
          <a:bodyPr wrap="square">
            <a:noAutofit/>
          </a:bodyPr>
          <a:lstStyle>
            <a:lvl1pPr>
              <a:defRPr sz="1200"/>
            </a:lvl1pPr>
          </a:lstStyle>
          <a:p>
            <a:r>
              <a:rPr lang="en-US" dirty="0"/>
              <a:t>Picture</a:t>
            </a:r>
          </a:p>
        </p:txBody>
      </p:sp>
    </p:spTree>
    <p:extLst>
      <p:ext uri="{BB962C8B-B14F-4D97-AF65-F5344CB8AC3E}">
        <p14:creationId xmlns:p14="http://schemas.microsoft.com/office/powerpoint/2010/main" val="40352756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84_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BDF57CFA-D884-410F-89A7-6E3E10D59261}"/>
              </a:ext>
            </a:extLst>
          </p:cNvPr>
          <p:cNvSpPr>
            <a:spLocks noGrp="1"/>
          </p:cNvSpPr>
          <p:nvPr>
            <p:ph type="pic" sz="quarter" idx="156" hasCustomPrompt="1"/>
          </p:nvPr>
        </p:nvSpPr>
        <p:spPr>
          <a:xfrm>
            <a:off x="6197602" y="4416652"/>
            <a:ext cx="5994399" cy="2441348"/>
          </a:xfrm>
          <a:custGeom>
            <a:avLst/>
            <a:gdLst>
              <a:gd name="connsiteX0" fmla="*/ 0 w 5994399"/>
              <a:gd name="connsiteY0" fmla="*/ 0 h 2441348"/>
              <a:gd name="connsiteX1" fmla="*/ 5994399 w 5994399"/>
              <a:gd name="connsiteY1" fmla="*/ 0 h 2441348"/>
              <a:gd name="connsiteX2" fmla="*/ 5994399 w 5994399"/>
              <a:gd name="connsiteY2" fmla="*/ 2441348 h 2441348"/>
              <a:gd name="connsiteX3" fmla="*/ 0 w 5994399"/>
              <a:gd name="connsiteY3" fmla="*/ 2441348 h 2441348"/>
            </a:gdLst>
            <a:ahLst/>
            <a:cxnLst>
              <a:cxn ang="0">
                <a:pos x="connsiteX0" y="connsiteY0"/>
              </a:cxn>
              <a:cxn ang="0">
                <a:pos x="connsiteX1" y="connsiteY1"/>
              </a:cxn>
              <a:cxn ang="0">
                <a:pos x="connsiteX2" y="connsiteY2"/>
              </a:cxn>
              <a:cxn ang="0">
                <a:pos x="connsiteX3" y="connsiteY3"/>
              </a:cxn>
            </a:cxnLst>
            <a:rect l="l" t="t" r="r" b="b"/>
            <a:pathLst>
              <a:path w="5994399" h="2441348">
                <a:moveTo>
                  <a:pt x="0" y="0"/>
                </a:moveTo>
                <a:lnTo>
                  <a:pt x="5994399" y="0"/>
                </a:lnTo>
                <a:lnTo>
                  <a:pt x="5994399" y="2441348"/>
                </a:lnTo>
                <a:lnTo>
                  <a:pt x="0" y="2441348"/>
                </a:lnTo>
                <a:close/>
              </a:path>
            </a:pathLst>
          </a:custGeom>
        </p:spPr>
        <p:txBody>
          <a:bodyPr wrap="square">
            <a:noAutofit/>
          </a:bodyPr>
          <a:lstStyle>
            <a:lvl1pPr>
              <a:defRPr sz="1200"/>
            </a:lvl1pPr>
          </a:lstStyle>
          <a:p>
            <a:r>
              <a:rPr lang="en-US" dirty="0"/>
              <a:t>Picture</a:t>
            </a:r>
          </a:p>
        </p:txBody>
      </p:sp>
      <p:sp>
        <p:nvSpPr>
          <p:cNvPr id="19" name="Picture Placeholder 18">
            <a:extLst>
              <a:ext uri="{FF2B5EF4-FFF2-40B4-BE49-F238E27FC236}">
                <a16:creationId xmlns:a16="http://schemas.microsoft.com/office/drawing/2014/main" id="{0C99BD45-FA44-43B2-9156-07CC5C592FAA}"/>
              </a:ext>
            </a:extLst>
          </p:cNvPr>
          <p:cNvSpPr>
            <a:spLocks noGrp="1"/>
          </p:cNvSpPr>
          <p:nvPr>
            <p:ph type="pic" sz="quarter" idx="155" hasCustomPrompt="1"/>
          </p:nvPr>
        </p:nvSpPr>
        <p:spPr>
          <a:xfrm>
            <a:off x="0" y="4416652"/>
            <a:ext cx="6096000" cy="2441348"/>
          </a:xfrm>
          <a:custGeom>
            <a:avLst/>
            <a:gdLst>
              <a:gd name="connsiteX0" fmla="*/ 0 w 6096000"/>
              <a:gd name="connsiteY0" fmla="*/ 0 h 2441348"/>
              <a:gd name="connsiteX1" fmla="*/ 6096000 w 6096000"/>
              <a:gd name="connsiteY1" fmla="*/ 0 h 2441348"/>
              <a:gd name="connsiteX2" fmla="*/ 6096000 w 6096000"/>
              <a:gd name="connsiteY2" fmla="*/ 2441348 h 2441348"/>
              <a:gd name="connsiteX3" fmla="*/ 0 w 6096000"/>
              <a:gd name="connsiteY3" fmla="*/ 2441348 h 2441348"/>
            </a:gdLst>
            <a:ahLst/>
            <a:cxnLst>
              <a:cxn ang="0">
                <a:pos x="connsiteX0" y="connsiteY0"/>
              </a:cxn>
              <a:cxn ang="0">
                <a:pos x="connsiteX1" y="connsiteY1"/>
              </a:cxn>
              <a:cxn ang="0">
                <a:pos x="connsiteX2" y="connsiteY2"/>
              </a:cxn>
              <a:cxn ang="0">
                <a:pos x="connsiteX3" y="connsiteY3"/>
              </a:cxn>
            </a:cxnLst>
            <a:rect l="l" t="t" r="r" b="b"/>
            <a:pathLst>
              <a:path w="6096000" h="2441348">
                <a:moveTo>
                  <a:pt x="0" y="0"/>
                </a:moveTo>
                <a:lnTo>
                  <a:pt x="6096000" y="0"/>
                </a:lnTo>
                <a:lnTo>
                  <a:pt x="6096000" y="2441348"/>
                </a:lnTo>
                <a:lnTo>
                  <a:pt x="0" y="2441348"/>
                </a:lnTo>
                <a:close/>
              </a:path>
            </a:pathLst>
          </a:custGeom>
        </p:spPr>
        <p:txBody>
          <a:bodyPr wrap="square">
            <a:noAutofit/>
          </a:bodyPr>
          <a:lstStyle>
            <a:lvl1pPr>
              <a:defRPr sz="1200"/>
            </a:lvl1pPr>
          </a:lstStyle>
          <a:p>
            <a:r>
              <a:rPr lang="en-US" dirty="0"/>
              <a:t>Picture</a:t>
            </a:r>
          </a:p>
        </p:txBody>
      </p:sp>
      <p:sp>
        <p:nvSpPr>
          <p:cNvPr id="17" name="Picture Placeholder 16">
            <a:extLst>
              <a:ext uri="{FF2B5EF4-FFF2-40B4-BE49-F238E27FC236}">
                <a16:creationId xmlns:a16="http://schemas.microsoft.com/office/drawing/2014/main" id="{7FBD0158-C563-4EBF-9FAA-89AC525A1775}"/>
              </a:ext>
            </a:extLst>
          </p:cNvPr>
          <p:cNvSpPr>
            <a:spLocks noGrp="1"/>
          </p:cNvSpPr>
          <p:nvPr>
            <p:ph type="pic" sz="quarter" idx="154" hasCustomPrompt="1"/>
          </p:nvPr>
        </p:nvSpPr>
        <p:spPr>
          <a:xfrm>
            <a:off x="0" y="1756456"/>
            <a:ext cx="6096000" cy="2554514"/>
          </a:xfrm>
          <a:custGeom>
            <a:avLst/>
            <a:gdLst>
              <a:gd name="connsiteX0" fmla="*/ 0 w 6096000"/>
              <a:gd name="connsiteY0" fmla="*/ 0 h 2554514"/>
              <a:gd name="connsiteX1" fmla="*/ 6096000 w 6096000"/>
              <a:gd name="connsiteY1" fmla="*/ 0 h 2554514"/>
              <a:gd name="connsiteX2" fmla="*/ 6096000 w 6096000"/>
              <a:gd name="connsiteY2" fmla="*/ 2554514 h 2554514"/>
              <a:gd name="connsiteX3" fmla="*/ 0 w 6096000"/>
              <a:gd name="connsiteY3" fmla="*/ 2554514 h 2554514"/>
            </a:gdLst>
            <a:ahLst/>
            <a:cxnLst>
              <a:cxn ang="0">
                <a:pos x="connsiteX0" y="connsiteY0"/>
              </a:cxn>
              <a:cxn ang="0">
                <a:pos x="connsiteX1" y="connsiteY1"/>
              </a:cxn>
              <a:cxn ang="0">
                <a:pos x="connsiteX2" y="connsiteY2"/>
              </a:cxn>
              <a:cxn ang="0">
                <a:pos x="connsiteX3" y="connsiteY3"/>
              </a:cxn>
            </a:cxnLst>
            <a:rect l="l" t="t" r="r" b="b"/>
            <a:pathLst>
              <a:path w="6096000" h="2554514">
                <a:moveTo>
                  <a:pt x="0" y="0"/>
                </a:moveTo>
                <a:lnTo>
                  <a:pt x="6096000" y="0"/>
                </a:lnTo>
                <a:lnTo>
                  <a:pt x="6096000" y="2554514"/>
                </a:lnTo>
                <a:lnTo>
                  <a:pt x="0" y="2554514"/>
                </a:lnTo>
                <a:close/>
              </a:path>
            </a:pathLst>
          </a:custGeom>
        </p:spPr>
        <p:txBody>
          <a:bodyPr wrap="square">
            <a:noAutofit/>
          </a:bodyPr>
          <a:lstStyle>
            <a:lvl1pPr>
              <a:defRPr sz="1200"/>
            </a:lvl1pPr>
          </a:lstStyle>
          <a:p>
            <a:r>
              <a:rPr lang="en-US" dirty="0"/>
              <a:t>Picture</a:t>
            </a:r>
          </a:p>
        </p:txBody>
      </p:sp>
      <p:sp>
        <p:nvSpPr>
          <p:cNvPr id="13" name="Picture Placeholder 12">
            <a:extLst>
              <a:ext uri="{FF2B5EF4-FFF2-40B4-BE49-F238E27FC236}">
                <a16:creationId xmlns:a16="http://schemas.microsoft.com/office/drawing/2014/main" id="{FA98D597-142D-4228-BD52-4E4C1A50BFE1}"/>
              </a:ext>
            </a:extLst>
          </p:cNvPr>
          <p:cNvSpPr>
            <a:spLocks noGrp="1"/>
          </p:cNvSpPr>
          <p:nvPr>
            <p:ph type="pic" sz="quarter" idx="153" hasCustomPrompt="1"/>
          </p:nvPr>
        </p:nvSpPr>
        <p:spPr>
          <a:xfrm>
            <a:off x="6197601" y="1756456"/>
            <a:ext cx="5994399" cy="2554514"/>
          </a:xfrm>
          <a:custGeom>
            <a:avLst/>
            <a:gdLst>
              <a:gd name="connsiteX0" fmla="*/ 0 w 5994399"/>
              <a:gd name="connsiteY0" fmla="*/ 0 h 2554514"/>
              <a:gd name="connsiteX1" fmla="*/ 5994399 w 5994399"/>
              <a:gd name="connsiteY1" fmla="*/ 0 h 2554514"/>
              <a:gd name="connsiteX2" fmla="*/ 5994399 w 5994399"/>
              <a:gd name="connsiteY2" fmla="*/ 2554514 h 2554514"/>
              <a:gd name="connsiteX3" fmla="*/ 0 w 5994399"/>
              <a:gd name="connsiteY3" fmla="*/ 2554514 h 2554514"/>
            </a:gdLst>
            <a:ahLst/>
            <a:cxnLst>
              <a:cxn ang="0">
                <a:pos x="connsiteX0" y="connsiteY0"/>
              </a:cxn>
              <a:cxn ang="0">
                <a:pos x="connsiteX1" y="connsiteY1"/>
              </a:cxn>
              <a:cxn ang="0">
                <a:pos x="connsiteX2" y="connsiteY2"/>
              </a:cxn>
              <a:cxn ang="0">
                <a:pos x="connsiteX3" y="connsiteY3"/>
              </a:cxn>
            </a:cxnLst>
            <a:rect l="l" t="t" r="r" b="b"/>
            <a:pathLst>
              <a:path w="5994399" h="2554514">
                <a:moveTo>
                  <a:pt x="0" y="0"/>
                </a:moveTo>
                <a:lnTo>
                  <a:pt x="5994399" y="0"/>
                </a:lnTo>
                <a:lnTo>
                  <a:pt x="5994399" y="2554514"/>
                </a:lnTo>
                <a:lnTo>
                  <a:pt x="0" y="2554514"/>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4836266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85_Title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4B77DA76-244C-40C1-B4D9-FD64A1505A94}"/>
              </a:ext>
            </a:extLst>
          </p:cNvPr>
          <p:cNvSpPr>
            <a:spLocks noGrp="1"/>
          </p:cNvSpPr>
          <p:nvPr>
            <p:ph type="pic" sz="quarter" idx="157" hasCustomPrompt="1"/>
          </p:nvPr>
        </p:nvSpPr>
        <p:spPr>
          <a:xfrm>
            <a:off x="4125669" y="4416909"/>
            <a:ext cx="3940662" cy="2441091"/>
          </a:xfrm>
          <a:custGeom>
            <a:avLst/>
            <a:gdLst>
              <a:gd name="connsiteX0" fmla="*/ 0 w 3940662"/>
              <a:gd name="connsiteY0" fmla="*/ 0 h 2441091"/>
              <a:gd name="connsiteX1" fmla="*/ 3940662 w 3940662"/>
              <a:gd name="connsiteY1" fmla="*/ 0 h 2441091"/>
              <a:gd name="connsiteX2" fmla="*/ 3940662 w 3940662"/>
              <a:gd name="connsiteY2" fmla="*/ 2441091 h 2441091"/>
              <a:gd name="connsiteX3" fmla="*/ 0 w 3940662"/>
              <a:gd name="connsiteY3" fmla="*/ 2441091 h 2441091"/>
            </a:gdLst>
            <a:ahLst/>
            <a:cxnLst>
              <a:cxn ang="0">
                <a:pos x="connsiteX0" y="connsiteY0"/>
              </a:cxn>
              <a:cxn ang="0">
                <a:pos x="connsiteX1" y="connsiteY1"/>
              </a:cxn>
              <a:cxn ang="0">
                <a:pos x="connsiteX2" y="connsiteY2"/>
              </a:cxn>
              <a:cxn ang="0">
                <a:pos x="connsiteX3" y="connsiteY3"/>
              </a:cxn>
            </a:cxnLst>
            <a:rect l="l" t="t" r="r" b="b"/>
            <a:pathLst>
              <a:path w="3940662" h="2441091">
                <a:moveTo>
                  <a:pt x="0" y="0"/>
                </a:moveTo>
                <a:lnTo>
                  <a:pt x="3940662" y="0"/>
                </a:lnTo>
                <a:lnTo>
                  <a:pt x="3940662" y="2441091"/>
                </a:lnTo>
                <a:lnTo>
                  <a:pt x="0" y="2441091"/>
                </a:lnTo>
                <a:close/>
              </a:path>
            </a:pathLst>
          </a:custGeom>
        </p:spPr>
        <p:txBody>
          <a:bodyPr wrap="square">
            <a:noAutofit/>
          </a:bodyPr>
          <a:lstStyle>
            <a:lvl1pPr>
              <a:defRPr sz="1200"/>
            </a:lvl1pPr>
          </a:lstStyle>
          <a:p>
            <a:r>
              <a:rPr lang="en-US" dirty="0"/>
              <a:t>Picture</a:t>
            </a:r>
          </a:p>
        </p:txBody>
      </p:sp>
      <p:sp>
        <p:nvSpPr>
          <p:cNvPr id="24" name="Picture Placeholder 23">
            <a:extLst>
              <a:ext uri="{FF2B5EF4-FFF2-40B4-BE49-F238E27FC236}">
                <a16:creationId xmlns:a16="http://schemas.microsoft.com/office/drawing/2014/main" id="{88424332-93FF-4182-9E3A-650F0F48B2E5}"/>
              </a:ext>
            </a:extLst>
          </p:cNvPr>
          <p:cNvSpPr>
            <a:spLocks noGrp="1"/>
          </p:cNvSpPr>
          <p:nvPr>
            <p:ph type="pic" sz="quarter" idx="158" hasCustomPrompt="1"/>
          </p:nvPr>
        </p:nvSpPr>
        <p:spPr>
          <a:xfrm>
            <a:off x="8251338" y="4416909"/>
            <a:ext cx="3940662" cy="2441091"/>
          </a:xfrm>
          <a:custGeom>
            <a:avLst/>
            <a:gdLst>
              <a:gd name="connsiteX0" fmla="*/ 0 w 3940662"/>
              <a:gd name="connsiteY0" fmla="*/ 0 h 2441091"/>
              <a:gd name="connsiteX1" fmla="*/ 3940662 w 3940662"/>
              <a:gd name="connsiteY1" fmla="*/ 0 h 2441091"/>
              <a:gd name="connsiteX2" fmla="*/ 3940662 w 3940662"/>
              <a:gd name="connsiteY2" fmla="*/ 2441091 h 2441091"/>
              <a:gd name="connsiteX3" fmla="*/ 0 w 3940662"/>
              <a:gd name="connsiteY3" fmla="*/ 2441091 h 2441091"/>
            </a:gdLst>
            <a:ahLst/>
            <a:cxnLst>
              <a:cxn ang="0">
                <a:pos x="connsiteX0" y="connsiteY0"/>
              </a:cxn>
              <a:cxn ang="0">
                <a:pos x="connsiteX1" y="connsiteY1"/>
              </a:cxn>
              <a:cxn ang="0">
                <a:pos x="connsiteX2" y="connsiteY2"/>
              </a:cxn>
              <a:cxn ang="0">
                <a:pos x="connsiteX3" y="connsiteY3"/>
              </a:cxn>
            </a:cxnLst>
            <a:rect l="l" t="t" r="r" b="b"/>
            <a:pathLst>
              <a:path w="3940662" h="2441091">
                <a:moveTo>
                  <a:pt x="0" y="0"/>
                </a:moveTo>
                <a:lnTo>
                  <a:pt x="3940662" y="0"/>
                </a:lnTo>
                <a:lnTo>
                  <a:pt x="3940662" y="2441091"/>
                </a:lnTo>
                <a:lnTo>
                  <a:pt x="0" y="2441091"/>
                </a:lnTo>
                <a:close/>
              </a:path>
            </a:pathLst>
          </a:custGeom>
        </p:spPr>
        <p:txBody>
          <a:bodyPr wrap="square">
            <a:noAutofit/>
          </a:bodyPr>
          <a:lstStyle>
            <a:lvl1pPr>
              <a:defRPr sz="1200"/>
            </a:lvl1pPr>
          </a:lstStyle>
          <a:p>
            <a:r>
              <a:rPr lang="en-US" dirty="0"/>
              <a:t>Picture</a:t>
            </a:r>
          </a:p>
        </p:txBody>
      </p:sp>
      <p:sp>
        <p:nvSpPr>
          <p:cNvPr id="18" name="Picture Placeholder 17">
            <a:extLst>
              <a:ext uri="{FF2B5EF4-FFF2-40B4-BE49-F238E27FC236}">
                <a16:creationId xmlns:a16="http://schemas.microsoft.com/office/drawing/2014/main" id="{25229CA6-CED8-46DE-9C2E-FFA30181B129}"/>
              </a:ext>
            </a:extLst>
          </p:cNvPr>
          <p:cNvSpPr>
            <a:spLocks noGrp="1"/>
          </p:cNvSpPr>
          <p:nvPr>
            <p:ph type="pic" sz="quarter" idx="155" hasCustomPrompt="1"/>
          </p:nvPr>
        </p:nvSpPr>
        <p:spPr>
          <a:xfrm>
            <a:off x="0" y="4416910"/>
            <a:ext cx="3940662" cy="2441091"/>
          </a:xfrm>
          <a:custGeom>
            <a:avLst/>
            <a:gdLst>
              <a:gd name="connsiteX0" fmla="*/ 0 w 3940662"/>
              <a:gd name="connsiteY0" fmla="*/ 0 h 2441091"/>
              <a:gd name="connsiteX1" fmla="*/ 3940662 w 3940662"/>
              <a:gd name="connsiteY1" fmla="*/ 0 h 2441091"/>
              <a:gd name="connsiteX2" fmla="*/ 3940662 w 3940662"/>
              <a:gd name="connsiteY2" fmla="*/ 2441091 h 2441091"/>
              <a:gd name="connsiteX3" fmla="*/ 0 w 3940662"/>
              <a:gd name="connsiteY3" fmla="*/ 2441091 h 2441091"/>
            </a:gdLst>
            <a:ahLst/>
            <a:cxnLst>
              <a:cxn ang="0">
                <a:pos x="connsiteX0" y="connsiteY0"/>
              </a:cxn>
              <a:cxn ang="0">
                <a:pos x="connsiteX1" y="connsiteY1"/>
              </a:cxn>
              <a:cxn ang="0">
                <a:pos x="connsiteX2" y="connsiteY2"/>
              </a:cxn>
              <a:cxn ang="0">
                <a:pos x="connsiteX3" y="connsiteY3"/>
              </a:cxn>
            </a:cxnLst>
            <a:rect l="l" t="t" r="r" b="b"/>
            <a:pathLst>
              <a:path w="3940662" h="2441091">
                <a:moveTo>
                  <a:pt x="0" y="0"/>
                </a:moveTo>
                <a:lnTo>
                  <a:pt x="3940662" y="0"/>
                </a:lnTo>
                <a:lnTo>
                  <a:pt x="3940662" y="2441091"/>
                </a:lnTo>
                <a:lnTo>
                  <a:pt x="0" y="2441091"/>
                </a:lnTo>
                <a:close/>
              </a:path>
            </a:pathLst>
          </a:custGeom>
        </p:spPr>
        <p:txBody>
          <a:bodyPr wrap="square">
            <a:noAutofit/>
          </a:bodyPr>
          <a:lstStyle>
            <a:lvl1pPr>
              <a:defRPr sz="1200"/>
            </a:lvl1pPr>
          </a:lstStyle>
          <a:p>
            <a:r>
              <a:rPr lang="en-US" dirty="0"/>
              <a:t>Picture</a:t>
            </a:r>
          </a:p>
        </p:txBody>
      </p:sp>
      <p:sp>
        <p:nvSpPr>
          <p:cNvPr id="16" name="Picture Placeholder 15">
            <a:extLst>
              <a:ext uri="{FF2B5EF4-FFF2-40B4-BE49-F238E27FC236}">
                <a16:creationId xmlns:a16="http://schemas.microsoft.com/office/drawing/2014/main" id="{3D9F4DD8-33F3-4F60-8A06-19B4CB6175D5}"/>
              </a:ext>
            </a:extLst>
          </p:cNvPr>
          <p:cNvSpPr>
            <a:spLocks noGrp="1"/>
          </p:cNvSpPr>
          <p:nvPr>
            <p:ph type="pic" sz="quarter" idx="156" hasCustomPrompt="1"/>
          </p:nvPr>
        </p:nvSpPr>
        <p:spPr>
          <a:xfrm>
            <a:off x="8251338" y="1814513"/>
            <a:ext cx="3940662" cy="2414587"/>
          </a:xfrm>
          <a:custGeom>
            <a:avLst/>
            <a:gdLst>
              <a:gd name="connsiteX0" fmla="*/ 0 w 3940662"/>
              <a:gd name="connsiteY0" fmla="*/ 0 h 2414587"/>
              <a:gd name="connsiteX1" fmla="*/ 3940662 w 3940662"/>
              <a:gd name="connsiteY1" fmla="*/ 0 h 2414587"/>
              <a:gd name="connsiteX2" fmla="*/ 3940662 w 3940662"/>
              <a:gd name="connsiteY2" fmla="*/ 2414587 h 2414587"/>
              <a:gd name="connsiteX3" fmla="*/ 0 w 3940662"/>
              <a:gd name="connsiteY3" fmla="*/ 2414587 h 2414587"/>
            </a:gdLst>
            <a:ahLst/>
            <a:cxnLst>
              <a:cxn ang="0">
                <a:pos x="connsiteX0" y="connsiteY0"/>
              </a:cxn>
              <a:cxn ang="0">
                <a:pos x="connsiteX1" y="connsiteY1"/>
              </a:cxn>
              <a:cxn ang="0">
                <a:pos x="connsiteX2" y="connsiteY2"/>
              </a:cxn>
              <a:cxn ang="0">
                <a:pos x="connsiteX3" y="connsiteY3"/>
              </a:cxn>
            </a:cxnLst>
            <a:rect l="l" t="t" r="r" b="b"/>
            <a:pathLst>
              <a:path w="3940662" h="2414587">
                <a:moveTo>
                  <a:pt x="0" y="0"/>
                </a:moveTo>
                <a:lnTo>
                  <a:pt x="3940662" y="0"/>
                </a:lnTo>
                <a:lnTo>
                  <a:pt x="3940662" y="2414587"/>
                </a:lnTo>
                <a:lnTo>
                  <a:pt x="0" y="2414587"/>
                </a:lnTo>
                <a:close/>
              </a:path>
            </a:pathLst>
          </a:custGeom>
        </p:spPr>
        <p:txBody>
          <a:bodyPr wrap="square">
            <a:noAutofit/>
          </a:bodyPr>
          <a:lstStyle>
            <a:lvl1pPr>
              <a:defRPr sz="1200"/>
            </a:lvl1pPr>
          </a:lstStyle>
          <a:p>
            <a:r>
              <a:rPr lang="en-US" dirty="0"/>
              <a:t>Picture</a:t>
            </a:r>
          </a:p>
        </p:txBody>
      </p:sp>
      <p:sp>
        <p:nvSpPr>
          <p:cNvPr id="14" name="Picture Placeholder 13">
            <a:extLst>
              <a:ext uri="{FF2B5EF4-FFF2-40B4-BE49-F238E27FC236}">
                <a16:creationId xmlns:a16="http://schemas.microsoft.com/office/drawing/2014/main" id="{88019D1B-220D-4DFB-B840-6AE71B08F9AC}"/>
              </a:ext>
            </a:extLst>
          </p:cNvPr>
          <p:cNvSpPr>
            <a:spLocks noGrp="1"/>
          </p:cNvSpPr>
          <p:nvPr>
            <p:ph type="pic" sz="quarter" idx="154" hasCustomPrompt="1"/>
          </p:nvPr>
        </p:nvSpPr>
        <p:spPr>
          <a:xfrm>
            <a:off x="0" y="1814513"/>
            <a:ext cx="3940662" cy="2414587"/>
          </a:xfrm>
          <a:custGeom>
            <a:avLst/>
            <a:gdLst>
              <a:gd name="connsiteX0" fmla="*/ 0 w 3940662"/>
              <a:gd name="connsiteY0" fmla="*/ 0 h 2414587"/>
              <a:gd name="connsiteX1" fmla="*/ 3940662 w 3940662"/>
              <a:gd name="connsiteY1" fmla="*/ 0 h 2414587"/>
              <a:gd name="connsiteX2" fmla="*/ 3940662 w 3940662"/>
              <a:gd name="connsiteY2" fmla="*/ 2414587 h 2414587"/>
              <a:gd name="connsiteX3" fmla="*/ 0 w 3940662"/>
              <a:gd name="connsiteY3" fmla="*/ 2414587 h 2414587"/>
            </a:gdLst>
            <a:ahLst/>
            <a:cxnLst>
              <a:cxn ang="0">
                <a:pos x="connsiteX0" y="connsiteY0"/>
              </a:cxn>
              <a:cxn ang="0">
                <a:pos x="connsiteX1" y="connsiteY1"/>
              </a:cxn>
              <a:cxn ang="0">
                <a:pos x="connsiteX2" y="connsiteY2"/>
              </a:cxn>
              <a:cxn ang="0">
                <a:pos x="connsiteX3" y="connsiteY3"/>
              </a:cxn>
            </a:cxnLst>
            <a:rect l="l" t="t" r="r" b="b"/>
            <a:pathLst>
              <a:path w="3940662" h="2414587">
                <a:moveTo>
                  <a:pt x="0" y="0"/>
                </a:moveTo>
                <a:lnTo>
                  <a:pt x="3940662" y="0"/>
                </a:lnTo>
                <a:lnTo>
                  <a:pt x="3940662" y="2414587"/>
                </a:lnTo>
                <a:lnTo>
                  <a:pt x="0" y="2414587"/>
                </a:lnTo>
                <a:close/>
              </a:path>
            </a:pathLst>
          </a:custGeom>
        </p:spPr>
        <p:txBody>
          <a:bodyPr wrap="square">
            <a:noAutofit/>
          </a:bodyPr>
          <a:lstStyle>
            <a:lvl1pPr>
              <a:defRPr sz="1200"/>
            </a:lvl1pPr>
          </a:lstStyle>
          <a:p>
            <a:r>
              <a:rPr lang="en-US" dirty="0"/>
              <a:t>Picture</a:t>
            </a:r>
          </a:p>
        </p:txBody>
      </p:sp>
      <p:sp>
        <p:nvSpPr>
          <p:cNvPr id="15" name="Picture Placeholder 14">
            <a:extLst>
              <a:ext uri="{FF2B5EF4-FFF2-40B4-BE49-F238E27FC236}">
                <a16:creationId xmlns:a16="http://schemas.microsoft.com/office/drawing/2014/main" id="{67148787-145C-42ED-BCB4-6DA33318FAA3}"/>
              </a:ext>
            </a:extLst>
          </p:cNvPr>
          <p:cNvSpPr>
            <a:spLocks noGrp="1"/>
          </p:cNvSpPr>
          <p:nvPr>
            <p:ph type="pic" sz="quarter" idx="153" hasCustomPrompt="1"/>
          </p:nvPr>
        </p:nvSpPr>
        <p:spPr>
          <a:xfrm>
            <a:off x="4125669" y="1814512"/>
            <a:ext cx="3940662" cy="2414587"/>
          </a:xfrm>
          <a:custGeom>
            <a:avLst/>
            <a:gdLst>
              <a:gd name="connsiteX0" fmla="*/ 0 w 3940662"/>
              <a:gd name="connsiteY0" fmla="*/ 0 h 2414587"/>
              <a:gd name="connsiteX1" fmla="*/ 3940662 w 3940662"/>
              <a:gd name="connsiteY1" fmla="*/ 0 h 2414587"/>
              <a:gd name="connsiteX2" fmla="*/ 3940662 w 3940662"/>
              <a:gd name="connsiteY2" fmla="*/ 2414587 h 2414587"/>
              <a:gd name="connsiteX3" fmla="*/ 0 w 3940662"/>
              <a:gd name="connsiteY3" fmla="*/ 2414587 h 2414587"/>
            </a:gdLst>
            <a:ahLst/>
            <a:cxnLst>
              <a:cxn ang="0">
                <a:pos x="connsiteX0" y="connsiteY0"/>
              </a:cxn>
              <a:cxn ang="0">
                <a:pos x="connsiteX1" y="connsiteY1"/>
              </a:cxn>
              <a:cxn ang="0">
                <a:pos x="connsiteX2" y="connsiteY2"/>
              </a:cxn>
              <a:cxn ang="0">
                <a:pos x="connsiteX3" y="connsiteY3"/>
              </a:cxn>
            </a:cxnLst>
            <a:rect l="l" t="t" r="r" b="b"/>
            <a:pathLst>
              <a:path w="3940662" h="2414587">
                <a:moveTo>
                  <a:pt x="0" y="0"/>
                </a:moveTo>
                <a:lnTo>
                  <a:pt x="3940662" y="0"/>
                </a:lnTo>
                <a:lnTo>
                  <a:pt x="3940662" y="2414587"/>
                </a:lnTo>
                <a:lnTo>
                  <a:pt x="0" y="2414587"/>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1443625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86_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70DBF93-A003-497D-8849-55BD13DDF82C}"/>
              </a:ext>
            </a:extLst>
          </p:cNvPr>
          <p:cNvSpPr>
            <a:spLocks noGrp="1"/>
          </p:cNvSpPr>
          <p:nvPr>
            <p:ph type="pic" sz="quarter" idx="156" hasCustomPrompt="1"/>
          </p:nvPr>
        </p:nvSpPr>
        <p:spPr>
          <a:xfrm>
            <a:off x="8783111" y="2033588"/>
            <a:ext cx="2340715" cy="1902307"/>
          </a:xfrm>
          <a:custGeom>
            <a:avLst/>
            <a:gdLst>
              <a:gd name="connsiteX0" fmla="*/ 0 w 2340715"/>
              <a:gd name="connsiteY0" fmla="*/ 0 h 1902307"/>
              <a:gd name="connsiteX1" fmla="*/ 2340715 w 2340715"/>
              <a:gd name="connsiteY1" fmla="*/ 0 h 1902307"/>
              <a:gd name="connsiteX2" fmla="*/ 2340715 w 2340715"/>
              <a:gd name="connsiteY2" fmla="*/ 1902307 h 1902307"/>
              <a:gd name="connsiteX3" fmla="*/ 0 w 2340715"/>
              <a:gd name="connsiteY3" fmla="*/ 1902307 h 1902307"/>
            </a:gdLst>
            <a:ahLst/>
            <a:cxnLst>
              <a:cxn ang="0">
                <a:pos x="connsiteX0" y="connsiteY0"/>
              </a:cxn>
              <a:cxn ang="0">
                <a:pos x="connsiteX1" y="connsiteY1"/>
              </a:cxn>
              <a:cxn ang="0">
                <a:pos x="connsiteX2" y="connsiteY2"/>
              </a:cxn>
              <a:cxn ang="0">
                <a:pos x="connsiteX3" y="connsiteY3"/>
              </a:cxn>
            </a:cxnLst>
            <a:rect l="l" t="t" r="r" b="b"/>
            <a:pathLst>
              <a:path w="2340715" h="1902307">
                <a:moveTo>
                  <a:pt x="0" y="0"/>
                </a:moveTo>
                <a:lnTo>
                  <a:pt x="2340715" y="0"/>
                </a:lnTo>
                <a:lnTo>
                  <a:pt x="2340715" y="1902307"/>
                </a:lnTo>
                <a:lnTo>
                  <a:pt x="0" y="1902307"/>
                </a:lnTo>
                <a:close/>
              </a:path>
            </a:pathLst>
          </a:custGeom>
        </p:spPr>
        <p:txBody>
          <a:bodyPr wrap="square">
            <a:noAutofit/>
          </a:bodyPr>
          <a:lstStyle>
            <a:lvl1pPr>
              <a:defRPr sz="1200"/>
            </a:lvl1pPr>
          </a:lstStyle>
          <a:p>
            <a:r>
              <a:rPr lang="en-US" dirty="0"/>
              <a:t>Picture</a:t>
            </a:r>
          </a:p>
        </p:txBody>
      </p:sp>
      <p:sp>
        <p:nvSpPr>
          <p:cNvPr id="12" name="Picture Placeholder 11">
            <a:extLst>
              <a:ext uri="{FF2B5EF4-FFF2-40B4-BE49-F238E27FC236}">
                <a16:creationId xmlns:a16="http://schemas.microsoft.com/office/drawing/2014/main" id="{9B139187-9280-4F91-870E-057C23E41806}"/>
              </a:ext>
            </a:extLst>
          </p:cNvPr>
          <p:cNvSpPr>
            <a:spLocks noGrp="1"/>
          </p:cNvSpPr>
          <p:nvPr>
            <p:ph type="pic" sz="quarter" idx="154" hasCustomPrompt="1"/>
          </p:nvPr>
        </p:nvSpPr>
        <p:spPr>
          <a:xfrm>
            <a:off x="1068175" y="2033588"/>
            <a:ext cx="2340715" cy="1902307"/>
          </a:xfrm>
          <a:custGeom>
            <a:avLst/>
            <a:gdLst>
              <a:gd name="connsiteX0" fmla="*/ 0 w 2340715"/>
              <a:gd name="connsiteY0" fmla="*/ 0 h 1902307"/>
              <a:gd name="connsiteX1" fmla="*/ 2340715 w 2340715"/>
              <a:gd name="connsiteY1" fmla="*/ 0 h 1902307"/>
              <a:gd name="connsiteX2" fmla="*/ 2340715 w 2340715"/>
              <a:gd name="connsiteY2" fmla="*/ 1902307 h 1902307"/>
              <a:gd name="connsiteX3" fmla="*/ 0 w 2340715"/>
              <a:gd name="connsiteY3" fmla="*/ 1902307 h 1902307"/>
            </a:gdLst>
            <a:ahLst/>
            <a:cxnLst>
              <a:cxn ang="0">
                <a:pos x="connsiteX0" y="connsiteY0"/>
              </a:cxn>
              <a:cxn ang="0">
                <a:pos x="connsiteX1" y="connsiteY1"/>
              </a:cxn>
              <a:cxn ang="0">
                <a:pos x="connsiteX2" y="connsiteY2"/>
              </a:cxn>
              <a:cxn ang="0">
                <a:pos x="connsiteX3" y="connsiteY3"/>
              </a:cxn>
            </a:cxnLst>
            <a:rect l="l" t="t" r="r" b="b"/>
            <a:pathLst>
              <a:path w="2340715" h="1902307">
                <a:moveTo>
                  <a:pt x="0" y="0"/>
                </a:moveTo>
                <a:lnTo>
                  <a:pt x="2340715" y="0"/>
                </a:lnTo>
                <a:lnTo>
                  <a:pt x="2340715" y="1902307"/>
                </a:lnTo>
                <a:lnTo>
                  <a:pt x="0" y="1902307"/>
                </a:lnTo>
                <a:close/>
              </a:path>
            </a:pathLst>
          </a:custGeom>
        </p:spPr>
        <p:txBody>
          <a:bodyPr wrap="square">
            <a:noAutofit/>
          </a:bodyPr>
          <a:lstStyle>
            <a:lvl1pPr>
              <a:defRPr sz="1200"/>
            </a:lvl1pPr>
          </a:lstStyle>
          <a:p>
            <a:r>
              <a:rPr lang="en-US" dirty="0"/>
              <a:t>Picture</a:t>
            </a:r>
          </a:p>
        </p:txBody>
      </p:sp>
      <p:sp>
        <p:nvSpPr>
          <p:cNvPr id="13" name="Picture Placeholder 12">
            <a:extLst>
              <a:ext uri="{FF2B5EF4-FFF2-40B4-BE49-F238E27FC236}">
                <a16:creationId xmlns:a16="http://schemas.microsoft.com/office/drawing/2014/main" id="{0BCD2B67-7B75-4EF4-8B73-EE74707F7AC7}"/>
              </a:ext>
            </a:extLst>
          </p:cNvPr>
          <p:cNvSpPr>
            <a:spLocks noGrp="1"/>
          </p:cNvSpPr>
          <p:nvPr>
            <p:ph type="pic" sz="quarter" idx="153" hasCustomPrompt="1"/>
          </p:nvPr>
        </p:nvSpPr>
        <p:spPr>
          <a:xfrm>
            <a:off x="4925644" y="2033588"/>
            <a:ext cx="2340715" cy="1902307"/>
          </a:xfrm>
          <a:custGeom>
            <a:avLst/>
            <a:gdLst>
              <a:gd name="connsiteX0" fmla="*/ 0 w 2340715"/>
              <a:gd name="connsiteY0" fmla="*/ 0 h 1902307"/>
              <a:gd name="connsiteX1" fmla="*/ 2340715 w 2340715"/>
              <a:gd name="connsiteY1" fmla="*/ 0 h 1902307"/>
              <a:gd name="connsiteX2" fmla="*/ 2340715 w 2340715"/>
              <a:gd name="connsiteY2" fmla="*/ 1902307 h 1902307"/>
              <a:gd name="connsiteX3" fmla="*/ 0 w 2340715"/>
              <a:gd name="connsiteY3" fmla="*/ 1902307 h 1902307"/>
            </a:gdLst>
            <a:ahLst/>
            <a:cxnLst>
              <a:cxn ang="0">
                <a:pos x="connsiteX0" y="connsiteY0"/>
              </a:cxn>
              <a:cxn ang="0">
                <a:pos x="connsiteX1" y="connsiteY1"/>
              </a:cxn>
              <a:cxn ang="0">
                <a:pos x="connsiteX2" y="connsiteY2"/>
              </a:cxn>
              <a:cxn ang="0">
                <a:pos x="connsiteX3" y="connsiteY3"/>
              </a:cxn>
            </a:cxnLst>
            <a:rect l="l" t="t" r="r" b="b"/>
            <a:pathLst>
              <a:path w="2340715" h="1902307">
                <a:moveTo>
                  <a:pt x="0" y="0"/>
                </a:moveTo>
                <a:lnTo>
                  <a:pt x="2340715" y="0"/>
                </a:lnTo>
                <a:lnTo>
                  <a:pt x="2340715" y="1902307"/>
                </a:lnTo>
                <a:lnTo>
                  <a:pt x="0" y="1902307"/>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1255538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90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22CA04A-2FCF-4130-AF36-7B72FD4B0F55}"/>
              </a:ext>
            </a:extLst>
          </p:cNvPr>
          <p:cNvSpPr>
            <a:spLocks noGrp="1"/>
          </p:cNvSpPr>
          <p:nvPr>
            <p:ph type="pic" sz="quarter" idx="156" hasCustomPrompt="1"/>
          </p:nvPr>
        </p:nvSpPr>
        <p:spPr>
          <a:xfrm>
            <a:off x="8254493" y="2397709"/>
            <a:ext cx="3376609" cy="3418313"/>
          </a:xfrm>
          <a:custGeom>
            <a:avLst/>
            <a:gdLst>
              <a:gd name="connsiteX0" fmla="*/ 0 w 3376609"/>
              <a:gd name="connsiteY0" fmla="*/ 0 h 3418313"/>
              <a:gd name="connsiteX1" fmla="*/ 3376609 w 3376609"/>
              <a:gd name="connsiteY1" fmla="*/ 0 h 3418313"/>
              <a:gd name="connsiteX2" fmla="*/ 3376609 w 3376609"/>
              <a:gd name="connsiteY2" fmla="*/ 3418313 h 3418313"/>
              <a:gd name="connsiteX3" fmla="*/ 0 w 3376609"/>
              <a:gd name="connsiteY3" fmla="*/ 3418313 h 3418313"/>
            </a:gdLst>
            <a:ahLst/>
            <a:cxnLst>
              <a:cxn ang="0">
                <a:pos x="connsiteX0" y="connsiteY0"/>
              </a:cxn>
              <a:cxn ang="0">
                <a:pos x="connsiteX1" y="connsiteY1"/>
              </a:cxn>
              <a:cxn ang="0">
                <a:pos x="connsiteX2" y="connsiteY2"/>
              </a:cxn>
              <a:cxn ang="0">
                <a:pos x="connsiteX3" y="connsiteY3"/>
              </a:cxn>
            </a:cxnLst>
            <a:rect l="l" t="t" r="r" b="b"/>
            <a:pathLst>
              <a:path w="3376609" h="3418313">
                <a:moveTo>
                  <a:pt x="0" y="0"/>
                </a:moveTo>
                <a:lnTo>
                  <a:pt x="3376609" y="0"/>
                </a:lnTo>
                <a:lnTo>
                  <a:pt x="3376609" y="3418313"/>
                </a:lnTo>
                <a:lnTo>
                  <a:pt x="0" y="3418313"/>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758040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0A84-BF2C-814E-8D61-434DC7C078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D14605-0081-CC4D-9E06-CA52E572CE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40615-4F98-0747-8C7A-563250B738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74BF0F-A669-5646-A035-C4082FA01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8D5B67-755F-1F44-97B7-FFCD69CF7F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33973D-D708-2D4E-ADF3-009437BA5B84}"/>
              </a:ext>
            </a:extLst>
          </p:cNvPr>
          <p:cNvSpPr>
            <a:spLocks noGrp="1"/>
          </p:cNvSpPr>
          <p:nvPr>
            <p:ph type="dt" sz="half" idx="10"/>
          </p:nvPr>
        </p:nvSpPr>
        <p:spPr/>
        <p:txBody>
          <a:bodyPr/>
          <a:lstStyle/>
          <a:p>
            <a:fld id="{5499ED53-9117-F147-AD8A-D2A6BAF647AE}" type="datetime1">
              <a:rPr lang="en-US" smtClean="0"/>
              <a:t>6/5/19</a:t>
            </a:fld>
            <a:endParaRPr lang="en-US"/>
          </a:p>
        </p:txBody>
      </p:sp>
      <p:sp>
        <p:nvSpPr>
          <p:cNvPr id="8" name="Footer Placeholder 7">
            <a:extLst>
              <a:ext uri="{FF2B5EF4-FFF2-40B4-BE49-F238E27FC236}">
                <a16:creationId xmlns:a16="http://schemas.microsoft.com/office/drawing/2014/main" id="{B846528D-9883-E84E-AC16-5DF3FA65EC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E0AC7E-A6EF-D141-BA20-E0E2CC2B578F}"/>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3109140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91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C57AC6B-1817-4793-AA22-4CF0AFE60F38}"/>
              </a:ext>
            </a:extLst>
          </p:cNvPr>
          <p:cNvSpPr>
            <a:spLocks noGrp="1"/>
          </p:cNvSpPr>
          <p:nvPr>
            <p:ph type="pic" sz="quarter" idx="156" hasCustomPrompt="1"/>
          </p:nvPr>
        </p:nvSpPr>
        <p:spPr>
          <a:xfrm>
            <a:off x="922376" y="2106734"/>
            <a:ext cx="10347248" cy="2528420"/>
          </a:xfrm>
          <a:custGeom>
            <a:avLst/>
            <a:gdLst>
              <a:gd name="connsiteX0" fmla="*/ 0 w 10347248"/>
              <a:gd name="connsiteY0" fmla="*/ 0 h 2528420"/>
              <a:gd name="connsiteX1" fmla="*/ 10347248 w 10347248"/>
              <a:gd name="connsiteY1" fmla="*/ 0 h 2528420"/>
              <a:gd name="connsiteX2" fmla="*/ 10347248 w 10347248"/>
              <a:gd name="connsiteY2" fmla="*/ 2528420 h 2528420"/>
              <a:gd name="connsiteX3" fmla="*/ 0 w 10347248"/>
              <a:gd name="connsiteY3" fmla="*/ 2528420 h 2528420"/>
            </a:gdLst>
            <a:ahLst/>
            <a:cxnLst>
              <a:cxn ang="0">
                <a:pos x="connsiteX0" y="connsiteY0"/>
              </a:cxn>
              <a:cxn ang="0">
                <a:pos x="connsiteX1" y="connsiteY1"/>
              </a:cxn>
              <a:cxn ang="0">
                <a:pos x="connsiteX2" y="connsiteY2"/>
              </a:cxn>
              <a:cxn ang="0">
                <a:pos x="connsiteX3" y="connsiteY3"/>
              </a:cxn>
            </a:cxnLst>
            <a:rect l="l" t="t" r="r" b="b"/>
            <a:pathLst>
              <a:path w="10347248" h="2528420">
                <a:moveTo>
                  <a:pt x="0" y="0"/>
                </a:moveTo>
                <a:lnTo>
                  <a:pt x="10347248" y="0"/>
                </a:lnTo>
                <a:lnTo>
                  <a:pt x="10347248" y="2528420"/>
                </a:lnTo>
                <a:lnTo>
                  <a:pt x="0" y="2528420"/>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4950611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92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56BE1E9-F24F-4CBD-8736-BBF5C06D7061}"/>
              </a:ext>
            </a:extLst>
          </p:cNvPr>
          <p:cNvSpPr>
            <a:spLocks noGrp="1"/>
          </p:cNvSpPr>
          <p:nvPr>
            <p:ph type="pic" sz="quarter" idx="160" hasCustomPrompt="1"/>
          </p:nvPr>
        </p:nvSpPr>
        <p:spPr>
          <a:xfrm>
            <a:off x="2" y="4398063"/>
            <a:ext cx="3861001" cy="2459937"/>
          </a:xfrm>
          <a:custGeom>
            <a:avLst/>
            <a:gdLst>
              <a:gd name="connsiteX0" fmla="*/ 0 w 3861001"/>
              <a:gd name="connsiteY0" fmla="*/ 0 h 2459937"/>
              <a:gd name="connsiteX1" fmla="*/ 3861001 w 3861001"/>
              <a:gd name="connsiteY1" fmla="*/ 0 h 2459937"/>
              <a:gd name="connsiteX2" fmla="*/ 3861001 w 3861001"/>
              <a:gd name="connsiteY2" fmla="*/ 2459937 h 2459937"/>
              <a:gd name="connsiteX3" fmla="*/ 0 w 3861001"/>
              <a:gd name="connsiteY3" fmla="*/ 2459937 h 2459937"/>
            </a:gdLst>
            <a:ahLst/>
            <a:cxnLst>
              <a:cxn ang="0">
                <a:pos x="connsiteX0" y="connsiteY0"/>
              </a:cxn>
              <a:cxn ang="0">
                <a:pos x="connsiteX1" y="connsiteY1"/>
              </a:cxn>
              <a:cxn ang="0">
                <a:pos x="connsiteX2" y="connsiteY2"/>
              </a:cxn>
              <a:cxn ang="0">
                <a:pos x="connsiteX3" y="connsiteY3"/>
              </a:cxn>
            </a:cxnLst>
            <a:rect l="l" t="t" r="r" b="b"/>
            <a:pathLst>
              <a:path w="3861001" h="2459937">
                <a:moveTo>
                  <a:pt x="0" y="0"/>
                </a:moveTo>
                <a:lnTo>
                  <a:pt x="3861001" y="0"/>
                </a:lnTo>
                <a:lnTo>
                  <a:pt x="3861001" y="2459937"/>
                </a:lnTo>
                <a:lnTo>
                  <a:pt x="0" y="2459937"/>
                </a:lnTo>
                <a:close/>
              </a:path>
            </a:pathLst>
          </a:custGeom>
        </p:spPr>
        <p:txBody>
          <a:bodyPr wrap="square">
            <a:noAutofit/>
          </a:bodyPr>
          <a:lstStyle>
            <a:lvl1pPr>
              <a:defRPr sz="1200"/>
            </a:lvl1pPr>
          </a:lstStyle>
          <a:p>
            <a:r>
              <a:rPr lang="en-US" dirty="0"/>
              <a:t>Picture</a:t>
            </a:r>
          </a:p>
        </p:txBody>
      </p:sp>
      <p:sp>
        <p:nvSpPr>
          <p:cNvPr id="17" name="Picture Placeholder 16">
            <a:extLst>
              <a:ext uri="{FF2B5EF4-FFF2-40B4-BE49-F238E27FC236}">
                <a16:creationId xmlns:a16="http://schemas.microsoft.com/office/drawing/2014/main" id="{5D522829-7D96-4CEE-AE79-D71344EB3618}"/>
              </a:ext>
            </a:extLst>
          </p:cNvPr>
          <p:cNvSpPr>
            <a:spLocks noGrp="1"/>
          </p:cNvSpPr>
          <p:nvPr>
            <p:ph type="pic" sz="quarter" idx="159" hasCustomPrompt="1"/>
          </p:nvPr>
        </p:nvSpPr>
        <p:spPr>
          <a:xfrm>
            <a:off x="3933171" y="4398062"/>
            <a:ext cx="3861001" cy="2459937"/>
          </a:xfrm>
          <a:custGeom>
            <a:avLst/>
            <a:gdLst>
              <a:gd name="connsiteX0" fmla="*/ 0 w 3861001"/>
              <a:gd name="connsiteY0" fmla="*/ 0 h 2459937"/>
              <a:gd name="connsiteX1" fmla="*/ 3861001 w 3861001"/>
              <a:gd name="connsiteY1" fmla="*/ 0 h 2459937"/>
              <a:gd name="connsiteX2" fmla="*/ 3861001 w 3861001"/>
              <a:gd name="connsiteY2" fmla="*/ 2459937 h 2459937"/>
              <a:gd name="connsiteX3" fmla="*/ 0 w 3861001"/>
              <a:gd name="connsiteY3" fmla="*/ 2459937 h 2459937"/>
            </a:gdLst>
            <a:ahLst/>
            <a:cxnLst>
              <a:cxn ang="0">
                <a:pos x="connsiteX0" y="connsiteY0"/>
              </a:cxn>
              <a:cxn ang="0">
                <a:pos x="connsiteX1" y="connsiteY1"/>
              </a:cxn>
              <a:cxn ang="0">
                <a:pos x="connsiteX2" y="connsiteY2"/>
              </a:cxn>
              <a:cxn ang="0">
                <a:pos x="connsiteX3" y="connsiteY3"/>
              </a:cxn>
            </a:cxnLst>
            <a:rect l="l" t="t" r="r" b="b"/>
            <a:pathLst>
              <a:path w="3861001" h="2459937">
                <a:moveTo>
                  <a:pt x="0" y="0"/>
                </a:moveTo>
                <a:lnTo>
                  <a:pt x="3861001" y="0"/>
                </a:lnTo>
                <a:lnTo>
                  <a:pt x="3861001" y="2459937"/>
                </a:lnTo>
                <a:lnTo>
                  <a:pt x="0" y="2459937"/>
                </a:lnTo>
                <a:close/>
              </a:path>
            </a:pathLst>
          </a:custGeom>
        </p:spPr>
        <p:txBody>
          <a:bodyPr wrap="square">
            <a:noAutofit/>
          </a:bodyPr>
          <a:lstStyle>
            <a:lvl1pPr>
              <a:defRPr sz="1200"/>
            </a:lvl1pPr>
          </a:lstStyle>
          <a:p>
            <a:r>
              <a:rPr lang="en-US" dirty="0"/>
              <a:t>Picture</a:t>
            </a:r>
          </a:p>
        </p:txBody>
      </p:sp>
      <p:sp>
        <p:nvSpPr>
          <p:cNvPr id="15" name="Picture Placeholder 14">
            <a:extLst>
              <a:ext uri="{FF2B5EF4-FFF2-40B4-BE49-F238E27FC236}">
                <a16:creationId xmlns:a16="http://schemas.microsoft.com/office/drawing/2014/main" id="{2F8EA103-F7E9-4011-B8FB-5DFF77F84597}"/>
              </a:ext>
            </a:extLst>
          </p:cNvPr>
          <p:cNvSpPr>
            <a:spLocks noGrp="1"/>
          </p:cNvSpPr>
          <p:nvPr>
            <p:ph type="pic" sz="quarter" idx="158" hasCustomPrompt="1"/>
          </p:nvPr>
        </p:nvSpPr>
        <p:spPr>
          <a:xfrm>
            <a:off x="7881691" y="1857828"/>
            <a:ext cx="4310308" cy="5000171"/>
          </a:xfrm>
          <a:custGeom>
            <a:avLst/>
            <a:gdLst>
              <a:gd name="connsiteX0" fmla="*/ 0 w 4310308"/>
              <a:gd name="connsiteY0" fmla="*/ 0 h 5000171"/>
              <a:gd name="connsiteX1" fmla="*/ 4310308 w 4310308"/>
              <a:gd name="connsiteY1" fmla="*/ 0 h 5000171"/>
              <a:gd name="connsiteX2" fmla="*/ 4310308 w 4310308"/>
              <a:gd name="connsiteY2" fmla="*/ 5000171 h 5000171"/>
              <a:gd name="connsiteX3" fmla="*/ 0 w 4310308"/>
              <a:gd name="connsiteY3" fmla="*/ 5000171 h 5000171"/>
            </a:gdLst>
            <a:ahLst/>
            <a:cxnLst>
              <a:cxn ang="0">
                <a:pos x="connsiteX0" y="connsiteY0"/>
              </a:cxn>
              <a:cxn ang="0">
                <a:pos x="connsiteX1" y="connsiteY1"/>
              </a:cxn>
              <a:cxn ang="0">
                <a:pos x="connsiteX2" y="connsiteY2"/>
              </a:cxn>
              <a:cxn ang="0">
                <a:pos x="connsiteX3" y="connsiteY3"/>
              </a:cxn>
            </a:cxnLst>
            <a:rect l="l" t="t" r="r" b="b"/>
            <a:pathLst>
              <a:path w="4310308" h="5000171">
                <a:moveTo>
                  <a:pt x="0" y="0"/>
                </a:moveTo>
                <a:lnTo>
                  <a:pt x="4310308" y="0"/>
                </a:lnTo>
                <a:lnTo>
                  <a:pt x="4310308" y="5000171"/>
                </a:lnTo>
                <a:lnTo>
                  <a:pt x="0" y="5000171"/>
                </a:lnTo>
                <a:close/>
              </a:path>
            </a:pathLst>
          </a:custGeom>
        </p:spPr>
        <p:txBody>
          <a:bodyPr wrap="square">
            <a:noAutofit/>
          </a:bodyPr>
          <a:lstStyle>
            <a:lvl1pPr>
              <a:defRPr sz="1200"/>
            </a:lvl1pPr>
          </a:lstStyle>
          <a:p>
            <a:r>
              <a:rPr lang="en-US" dirty="0"/>
              <a:t>Picture</a:t>
            </a:r>
          </a:p>
        </p:txBody>
      </p:sp>
      <p:sp>
        <p:nvSpPr>
          <p:cNvPr id="13" name="Picture Placeholder 12">
            <a:extLst>
              <a:ext uri="{FF2B5EF4-FFF2-40B4-BE49-F238E27FC236}">
                <a16:creationId xmlns:a16="http://schemas.microsoft.com/office/drawing/2014/main" id="{6747A520-D000-41CC-A6B6-40C2F1B7046D}"/>
              </a:ext>
            </a:extLst>
          </p:cNvPr>
          <p:cNvSpPr>
            <a:spLocks noGrp="1"/>
          </p:cNvSpPr>
          <p:nvPr>
            <p:ph type="pic" sz="quarter" idx="157" hasCustomPrompt="1"/>
          </p:nvPr>
        </p:nvSpPr>
        <p:spPr>
          <a:xfrm>
            <a:off x="3933171" y="1857828"/>
            <a:ext cx="3861001" cy="2459936"/>
          </a:xfrm>
          <a:custGeom>
            <a:avLst/>
            <a:gdLst>
              <a:gd name="connsiteX0" fmla="*/ 0 w 3861001"/>
              <a:gd name="connsiteY0" fmla="*/ 0 h 2459936"/>
              <a:gd name="connsiteX1" fmla="*/ 3861001 w 3861001"/>
              <a:gd name="connsiteY1" fmla="*/ 0 h 2459936"/>
              <a:gd name="connsiteX2" fmla="*/ 3861001 w 3861001"/>
              <a:gd name="connsiteY2" fmla="*/ 2459936 h 2459936"/>
              <a:gd name="connsiteX3" fmla="*/ 0 w 3861001"/>
              <a:gd name="connsiteY3" fmla="*/ 2459936 h 2459936"/>
            </a:gdLst>
            <a:ahLst/>
            <a:cxnLst>
              <a:cxn ang="0">
                <a:pos x="connsiteX0" y="connsiteY0"/>
              </a:cxn>
              <a:cxn ang="0">
                <a:pos x="connsiteX1" y="connsiteY1"/>
              </a:cxn>
              <a:cxn ang="0">
                <a:pos x="connsiteX2" y="connsiteY2"/>
              </a:cxn>
              <a:cxn ang="0">
                <a:pos x="connsiteX3" y="connsiteY3"/>
              </a:cxn>
            </a:cxnLst>
            <a:rect l="l" t="t" r="r" b="b"/>
            <a:pathLst>
              <a:path w="3861001" h="2459936">
                <a:moveTo>
                  <a:pt x="0" y="0"/>
                </a:moveTo>
                <a:lnTo>
                  <a:pt x="3861001" y="0"/>
                </a:lnTo>
                <a:lnTo>
                  <a:pt x="3861001" y="2459936"/>
                </a:lnTo>
                <a:lnTo>
                  <a:pt x="0" y="2459936"/>
                </a:lnTo>
                <a:close/>
              </a:path>
            </a:pathLst>
          </a:custGeom>
        </p:spPr>
        <p:txBody>
          <a:bodyPr wrap="square">
            <a:noAutofit/>
          </a:bodyPr>
          <a:lstStyle>
            <a:lvl1pPr>
              <a:defRPr sz="1200"/>
            </a:lvl1pPr>
          </a:lstStyle>
          <a:p>
            <a:r>
              <a:rPr lang="en-US" dirty="0"/>
              <a:t>Picture</a:t>
            </a:r>
          </a:p>
        </p:txBody>
      </p:sp>
      <p:sp>
        <p:nvSpPr>
          <p:cNvPr id="11" name="Picture Placeholder 10">
            <a:extLst>
              <a:ext uri="{FF2B5EF4-FFF2-40B4-BE49-F238E27FC236}">
                <a16:creationId xmlns:a16="http://schemas.microsoft.com/office/drawing/2014/main" id="{91A405FD-B9F1-4F89-9338-FC64C6581A54}"/>
              </a:ext>
            </a:extLst>
          </p:cNvPr>
          <p:cNvSpPr>
            <a:spLocks noGrp="1"/>
          </p:cNvSpPr>
          <p:nvPr>
            <p:ph type="pic" sz="quarter" idx="156" hasCustomPrompt="1"/>
          </p:nvPr>
        </p:nvSpPr>
        <p:spPr>
          <a:xfrm>
            <a:off x="2" y="1857828"/>
            <a:ext cx="3861001" cy="2459936"/>
          </a:xfrm>
          <a:custGeom>
            <a:avLst/>
            <a:gdLst>
              <a:gd name="connsiteX0" fmla="*/ 0 w 3861001"/>
              <a:gd name="connsiteY0" fmla="*/ 0 h 2459936"/>
              <a:gd name="connsiteX1" fmla="*/ 3861001 w 3861001"/>
              <a:gd name="connsiteY1" fmla="*/ 0 h 2459936"/>
              <a:gd name="connsiteX2" fmla="*/ 3861001 w 3861001"/>
              <a:gd name="connsiteY2" fmla="*/ 2459936 h 2459936"/>
              <a:gd name="connsiteX3" fmla="*/ 0 w 3861001"/>
              <a:gd name="connsiteY3" fmla="*/ 2459936 h 2459936"/>
            </a:gdLst>
            <a:ahLst/>
            <a:cxnLst>
              <a:cxn ang="0">
                <a:pos x="connsiteX0" y="connsiteY0"/>
              </a:cxn>
              <a:cxn ang="0">
                <a:pos x="connsiteX1" y="connsiteY1"/>
              </a:cxn>
              <a:cxn ang="0">
                <a:pos x="connsiteX2" y="connsiteY2"/>
              </a:cxn>
              <a:cxn ang="0">
                <a:pos x="connsiteX3" y="connsiteY3"/>
              </a:cxn>
            </a:cxnLst>
            <a:rect l="l" t="t" r="r" b="b"/>
            <a:pathLst>
              <a:path w="3861001" h="2459936">
                <a:moveTo>
                  <a:pt x="0" y="0"/>
                </a:moveTo>
                <a:lnTo>
                  <a:pt x="3861001" y="0"/>
                </a:lnTo>
                <a:lnTo>
                  <a:pt x="3861001" y="2459936"/>
                </a:lnTo>
                <a:lnTo>
                  <a:pt x="0" y="2459936"/>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41258066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93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EEE6A98-6582-472D-97F3-3F236F409C45}"/>
              </a:ext>
            </a:extLst>
          </p:cNvPr>
          <p:cNvSpPr>
            <a:spLocks noGrp="1"/>
          </p:cNvSpPr>
          <p:nvPr>
            <p:ph type="pic" sz="quarter" idx="158" hasCustomPrompt="1"/>
          </p:nvPr>
        </p:nvSpPr>
        <p:spPr>
          <a:xfrm>
            <a:off x="0" y="2334334"/>
            <a:ext cx="6305550" cy="4523666"/>
          </a:xfrm>
          <a:custGeom>
            <a:avLst/>
            <a:gdLst>
              <a:gd name="connsiteX0" fmla="*/ 0 w 6305550"/>
              <a:gd name="connsiteY0" fmla="*/ 0 h 4523666"/>
              <a:gd name="connsiteX1" fmla="*/ 6305550 w 6305550"/>
              <a:gd name="connsiteY1" fmla="*/ 0 h 4523666"/>
              <a:gd name="connsiteX2" fmla="*/ 6305550 w 6305550"/>
              <a:gd name="connsiteY2" fmla="*/ 4523666 h 4523666"/>
              <a:gd name="connsiteX3" fmla="*/ 0 w 6305550"/>
              <a:gd name="connsiteY3" fmla="*/ 4523666 h 4523666"/>
            </a:gdLst>
            <a:ahLst/>
            <a:cxnLst>
              <a:cxn ang="0">
                <a:pos x="connsiteX0" y="connsiteY0"/>
              </a:cxn>
              <a:cxn ang="0">
                <a:pos x="connsiteX1" y="connsiteY1"/>
              </a:cxn>
              <a:cxn ang="0">
                <a:pos x="connsiteX2" y="connsiteY2"/>
              </a:cxn>
              <a:cxn ang="0">
                <a:pos x="connsiteX3" y="connsiteY3"/>
              </a:cxn>
            </a:cxnLst>
            <a:rect l="l" t="t" r="r" b="b"/>
            <a:pathLst>
              <a:path w="6305550" h="4523666">
                <a:moveTo>
                  <a:pt x="0" y="0"/>
                </a:moveTo>
                <a:lnTo>
                  <a:pt x="6305550" y="0"/>
                </a:lnTo>
                <a:lnTo>
                  <a:pt x="6305550" y="4523666"/>
                </a:lnTo>
                <a:lnTo>
                  <a:pt x="0" y="4523666"/>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2627065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94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0181D5A-E4D6-4D42-8162-6F26D89145B4}"/>
              </a:ext>
            </a:extLst>
          </p:cNvPr>
          <p:cNvSpPr>
            <a:spLocks noGrp="1"/>
          </p:cNvSpPr>
          <p:nvPr>
            <p:ph type="pic" sz="quarter" idx="158" hasCustomPrompt="1"/>
          </p:nvPr>
        </p:nvSpPr>
        <p:spPr>
          <a:xfrm>
            <a:off x="4340231" y="2265816"/>
            <a:ext cx="3319986" cy="3319986"/>
          </a:xfrm>
          <a:custGeom>
            <a:avLst/>
            <a:gdLst>
              <a:gd name="connsiteX0" fmla="*/ 1659993 w 3319986"/>
              <a:gd name="connsiteY0" fmla="*/ 0 h 3319986"/>
              <a:gd name="connsiteX1" fmla="*/ 3319986 w 3319986"/>
              <a:gd name="connsiteY1" fmla="*/ 1659993 h 3319986"/>
              <a:gd name="connsiteX2" fmla="*/ 1659993 w 3319986"/>
              <a:gd name="connsiteY2" fmla="*/ 3319986 h 3319986"/>
              <a:gd name="connsiteX3" fmla="*/ 0 w 3319986"/>
              <a:gd name="connsiteY3" fmla="*/ 1659993 h 3319986"/>
              <a:gd name="connsiteX4" fmla="*/ 1659993 w 3319986"/>
              <a:gd name="connsiteY4" fmla="*/ 0 h 3319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9986" h="3319986">
                <a:moveTo>
                  <a:pt x="1659993" y="0"/>
                </a:moveTo>
                <a:cubicBezTo>
                  <a:pt x="2576782" y="0"/>
                  <a:pt x="3319986" y="743204"/>
                  <a:pt x="3319986" y="1659993"/>
                </a:cubicBezTo>
                <a:cubicBezTo>
                  <a:pt x="3319986" y="2576782"/>
                  <a:pt x="2576782" y="3319986"/>
                  <a:pt x="1659993" y="3319986"/>
                </a:cubicBezTo>
                <a:cubicBezTo>
                  <a:pt x="743204" y="3319986"/>
                  <a:pt x="0" y="2576782"/>
                  <a:pt x="0" y="1659993"/>
                </a:cubicBezTo>
                <a:cubicBezTo>
                  <a:pt x="0" y="743204"/>
                  <a:pt x="743204" y="0"/>
                  <a:pt x="1659993" y="0"/>
                </a:cubicBez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4201459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9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10F414C-E15F-405E-9F2F-1BE93DFB14EF}"/>
              </a:ext>
            </a:extLst>
          </p:cNvPr>
          <p:cNvSpPr>
            <a:spLocks noGrp="1"/>
          </p:cNvSpPr>
          <p:nvPr>
            <p:ph type="pic" sz="quarter" idx="158" hasCustomPrompt="1"/>
          </p:nvPr>
        </p:nvSpPr>
        <p:spPr>
          <a:xfrm>
            <a:off x="874531" y="2376164"/>
            <a:ext cx="4676553" cy="3507415"/>
          </a:xfrm>
          <a:custGeom>
            <a:avLst/>
            <a:gdLst>
              <a:gd name="connsiteX0" fmla="*/ 0 w 4676553"/>
              <a:gd name="connsiteY0" fmla="*/ 0 h 3507415"/>
              <a:gd name="connsiteX1" fmla="*/ 4676553 w 4676553"/>
              <a:gd name="connsiteY1" fmla="*/ 0 h 3507415"/>
              <a:gd name="connsiteX2" fmla="*/ 4676553 w 4676553"/>
              <a:gd name="connsiteY2" fmla="*/ 3507415 h 3507415"/>
              <a:gd name="connsiteX3" fmla="*/ 0 w 4676553"/>
              <a:gd name="connsiteY3" fmla="*/ 3507415 h 3507415"/>
            </a:gdLst>
            <a:ahLst/>
            <a:cxnLst>
              <a:cxn ang="0">
                <a:pos x="connsiteX0" y="connsiteY0"/>
              </a:cxn>
              <a:cxn ang="0">
                <a:pos x="connsiteX1" y="connsiteY1"/>
              </a:cxn>
              <a:cxn ang="0">
                <a:pos x="connsiteX2" y="connsiteY2"/>
              </a:cxn>
              <a:cxn ang="0">
                <a:pos x="connsiteX3" y="connsiteY3"/>
              </a:cxn>
            </a:cxnLst>
            <a:rect l="l" t="t" r="r" b="b"/>
            <a:pathLst>
              <a:path w="4676553" h="3507415">
                <a:moveTo>
                  <a:pt x="0" y="0"/>
                </a:moveTo>
                <a:lnTo>
                  <a:pt x="4676553" y="0"/>
                </a:lnTo>
                <a:lnTo>
                  <a:pt x="4676553" y="3507415"/>
                </a:lnTo>
                <a:lnTo>
                  <a:pt x="0" y="3507415"/>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8093447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6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74F8AAA-0D36-403A-B90C-6580497B6527}"/>
              </a:ext>
            </a:extLst>
          </p:cNvPr>
          <p:cNvSpPr>
            <a:spLocks noGrp="1"/>
          </p:cNvSpPr>
          <p:nvPr>
            <p:ph type="pic" sz="quarter" idx="158" hasCustomPrompt="1"/>
          </p:nvPr>
        </p:nvSpPr>
        <p:spPr>
          <a:xfrm>
            <a:off x="2017646" y="1834599"/>
            <a:ext cx="3188804" cy="3188804"/>
          </a:xfrm>
          <a:custGeom>
            <a:avLst/>
            <a:gdLst>
              <a:gd name="connsiteX0" fmla="*/ 1594402 w 3188804"/>
              <a:gd name="connsiteY0" fmla="*/ 0 h 3188804"/>
              <a:gd name="connsiteX1" fmla="*/ 3188804 w 3188804"/>
              <a:gd name="connsiteY1" fmla="*/ 1594402 h 3188804"/>
              <a:gd name="connsiteX2" fmla="*/ 1594402 w 3188804"/>
              <a:gd name="connsiteY2" fmla="*/ 3188804 h 3188804"/>
              <a:gd name="connsiteX3" fmla="*/ 0 w 3188804"/>
              <a:gd name="connsiteY3" fmla="*/ 1594402 h 3188804"/>
              <a:gd name="connsiteX4" fmla="*/ 1594402 w 3188804"/>
              <a:gd name="connsiteY4" fmla="*/ 0 h 318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804" h="3188804">
                <a:moveTo>
                  <a:pt x="1594402" y="0"/>
                </a:moveTo>
                <a:cubicBezTo>
                  <a:pt x="2474966" y="0"/>
                  <a:pt x="3188804" y="713838"/>
                  <a:pt x="3188804" y="1594402"/>
                </a:cubicBezTo>
                <a:cubicBezTo>
                  <a:pt x="3188804" y="2474966"/>
                  <a:pt x="2474966" y="3188804"/>
                  <a:pt x="1594402" y="3188804"/>
                </a:cubicBezTo>
                <a:cubicBezTo>
                  <a:pt x="713838" y="3188804"/>
                  <a:pt x="0" y="2474966"/>
                  <a:pt x="0" y="1594402"/>
                </a:cubicBezTo>
                <a:cubicBezTo>
                  <a:pt x="0" y="713838"/>
                  <a:pt x="713838" y="0"/>
                  <a:pt x="1594402" y="0"/>
                </a:cubicBez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3784073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97_Title Slide">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
        <p:nvSpPr>
          <p:cNvPr id="8" name="Picture Placeholder 7">
            <a:extLst>
              <a:ext uri="{FF2B5EF4-FFF2-40B4-BE49-F238E27FC236}">
                <a16:creationId xmlns:a16="http://schemas.microsoft.com/office/drawing/2014/main" id="{C338C681-94F0-4433-B6DE-9EA7D1F1BD74}"/>
              </a:ext>
            </a:extLst>
          </p:cNvPr>
          <p:cNvSpPr>
            <a:spLocks noGrp="1"/>
          </p:cNvSpPr>
          <p:nvPr>
            <p:ph type="pic" sz="quarter" idx="158" hasCustomPrompt="1"/>
          </p:nvPr>
        </p:nvSpPr>
        <p:spPr>
          <a:xfrm>
            <a:off x="-29499" y="1"/>
            <a:ext cx="4049048" cy="6857999"/>
          </a:xfrm>
          <a:custGeom>
            <a:avLst/>
            <a:gdLst>
              <a:gd name="connsiteX0" fmla="*/ 0 w 4049048"/>
              <a:gd name="connsiteY0" fmla="*/ 0 h 6857999"/>
              <a:gd name="connsiteX1" fmla="*/ 4049048 w 4049048"/>
              <a:gd name="connsiteY1" fmla="*/ 0 h 6857999"/>
              <a:gd name="connsiteX2" fmla="*/ 4049048 w 4049048"/>
              <a:gd name="connsiteY2" fmla="*/ 6857999 h 6857999"/>
              <a:gd name="connsiteX3" fmla="*/ 0 w 404904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4049048" h="6857999">
                <a:moveTo>
                  <a:pt x="0" y="0"/>
                </a:moveTo>
                <a:lnTo>
                  <a:pt x="4049048" y="0"/>
                </a:lnTo>
                <a:lnTo>
                  <a:pt x="4049048" y="6857999"/>
                </a:lnTo>
                <a:lnTo>
                  <a:pt x="0" y="6857999"/>
                </a:lnTo>
                <a:close/>
              </a:path>
            </a:pathLst>
          </a:custGeom>
        </p:spPr>
        <p:txBody>
          <a:bodyPr wrap="square">
            <a:noAutofit/>
          </a:bodyPr>
          <a:lstStyle>
            <a:lvl1pPr>
              <a:defRPr sz="1200"/>
            </a:lvl1pPr>
          </a:lstStyle>
          <a:p>
            <a:r>
              <a:rPr lang="en-US" dirty="0"/>
              <a:t>Picture</a:t>
            </a:r>
          </a:p>
        </p:txBody>
      </p:sp>
    </p:spTree>
    <p:extLst>
      <p:ext uri="{BB962C8B-B14F-4D97-AF65-F5344CB8AC3E}">
        <p14:creationId xmlns:p14="http://schemas.microsoft.com/office/powerpoint/2010/main" val="35670625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9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2B41FC-56E1-49BB-A0BE-41234B27B95C}"/>
              </a:ext>
            </a:extLst>
          </p:cNvPr>
          <p:cNvSpPr>
            <a:spLocks noGrp="1"/>
          </p:cNvSpPr>
          <p:nvPr>
            <p:ph type="pic" sz="quarter" idx="158" hasCustomPrompt="1"/>
          </p:nvPr>
        </p:nvSpPr>
        <p:spPr>
          <a:xfrm>
            <a:off x="0" y="0"/>
            <a:ext cx="5720797" cy="6858000"/>
          </a:xfrm>
          <a:custGeom>
            <a:avLst/>
            <a:gdLst>
              <a:gd name="connsiteX0" fmla="*/ 0 w 5720797"/>
              <a:gd name="connsiteY0" fmla="*/ 0 h 6858000"/>
              <a:gd name="connsiteX1" fmla="*/ 5720797 w 5720797"/>
              <a:gd name="connsiteY1" fmla="*/ 0 h 6858000"/>
              <a:gd name="connsiteX2" fmla="*/ 5720797 w 5720797"/>
              <a:gd name="connsiteY2" fmla="*/ 6858000 h 6858000"/>
              <a:gd name="connsiteX3" fmla="*/ 0 w 572079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20797" h="6858000">
                <a:moveTo>
                  <a:pt x="0" y="0"/>
                </a:moveTo>
                <a:lnTo>
                  <a:pt x="5720797" y="0"/>
                </a:lnTo>
                <a:lnTo>
                  <a:pt x="5720797" y="6858000"/>
                </a:lnTo>
                <a:lnTo>
                  <a:pt x="0" y="6858000"/>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099104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99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4AB2F2-B863-48F1-B2EB-1E1294377136}"/>
              </a:ext>
            </a:extLst>
          </p:cNvPr>
          <p:cNvSpPr>
            <a:spLocks noGrp="1"/>
          </p:cNvSpPr>
          <p:nvPr>
            <p:ph type="pic" sz="quarter" idx="159" hasCustomPrompt="1"/>
          </p:nvPr>
        </p:nvSpPr>
        <p:spPr>
          <a:xfrm>
            <a:off x="4625559" y="1764553"/>
            <a:ext cx="2838736" cy="2838736"/>
          </a:xfrm>
          <a:custGeom>
            <a:avLst/>
            <a:gdLst>
              <a:gd name="connsiteX0" fmla="*/ 1419368 w 2838736"/>
              <a:gd name="connsiteY0" fmla="*/ 0 h 2838736"/>
              <a:gd name="connsiteX1" fmla="*/ 2838736 w 2838736"/>
              <a:gd name="connsiteY1" fmla="*/ 1419368 h 2838736"/>
              <a:gd name="connsiteX2" fmla="*/ 1419368 w 2838736"/>
              <a:gd name="connsiteY2" fmla="*/ 2838736 h 2838736"/>
              <a:gd name="connsiteX3" fmla="*/ 0 w 2838736"/>
              <a:gd name="connsiteY3" fmla="*/ 1419368 h 2838736"/>
              <a:gd name="connsiteX4" fmla="*/ 1419368 w 2838736"/>
              <a:gd name="connsiteY4" fmla="*/ 0 h 2838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736" h="2838736">
                <a:moveTo>
                  <a:pt x="1419368" y="0"/>
                </a:moveTo>
                <a:cubicBezTo>
                  <a:pt x="2203263" y="0"/>
                  <a:pt x="2838736" y="635473"/>
                  <a:pt x="2838736" y="1419368"/>
                </a:cubicBezTo>
                <a:cubicBezTo>
                  <a:pt x="2838736" y="2203263"/>
                  <a:pt x="2203263" y="2838736"/>
                  <a:pt x="1419368" y="2838736"/>
                </a:cubicBezTo>
                <a:cubicBezTo>
                  <a:pt x="635473" y="2838736"/>
                  <a:pt x="0" y="2203263"/>
                  <a:pt x="0" y="1419368"/>
                </a:cubicBezTo>
                <a:cubicBezTo>
                  <a:pt x="0" y="635473"/>
                  <a:pt x="635473" y="0"/>
                  <a:pt x="1419368" y="0"/>
                </a:cubicBezTo>
                <a:close/>
              </a:path>
            </a:pathLst>
          </a:custGeom>
        </p:spPr>
        <p:txBody>
          <a:bodyPr wrap="square">
            <a:noAutofit/>
          </a:bodyPr>
          <a:lstStyle>
            <a:lvl1pPr>
              <a:defRPr sz="1200"/>
            </a:lvl1pPr>
          </a:lstStyle>
          <a:p>
            <a:r>
              <a:rPr lang="en-US" dirty="0"/>
              <a:t>Picture</a:t>
            </a:r>
          </a:p>
        </p:txBody>
      </p:sp>
      <p:sp>
        <p:nvSpPr>
          <p:cNvPr id="10" name="Picture Placeholder 9">
            <a:extLst>
              <a:ext uri="{FF2B5EF4-FFF2-40B4-BE49-F238E27FC236}">
                <a16:creationId xmlns:a16="http://schemas.microsoft.com/office/drawing/2014/main" id="{338C7F3E-3A91-4091-917F-D2115DAC00F7}"/>
              </a:ext>
            </a:extLst>
          </p:cNvPr>
          <p:cNvSpPr>
            <a:spLocks noGrp="1"/>
          </p:cNvSpPr>
          <p:nvPr>
            <p:ph type="pic" sz="quarter" idx="158" hasCustomPrompt="1"/>
          </p:nvPr>
        </p:nvSpPr>
        <p:spPr>
          <a:xfrm>
            <a:off x="948056" y="1764553"/>
            <a:ext cx="2838736" cy="2838736"/>
          </a:xfrm>
          <a:custGeom>
            <a:avLst/>
            <a:gdLst>
              <a:gd name="connsiteX0" fmla="*/ 1419368 w 2838736"/>
              <a:gd name="connsiteY0" fmla="*/ 0 h 2838736"/>
              <a:gd name="connsiteX1" fmla="*/ 2838736 w 2838736"/>
              <a:gd name="connsiteY1" fmla="*/ 1419368 h 2838736"/>
              <a:gd name="connsiteX2" fmla="*/ 1419368 w 2838736"/>
              <a:gd name="connsiteY2" fmla="*/ 2838736 h 2838736"/>
              <a:gd name="connsiteX3" fmla="*/ 0 w 2838736"/>
              <a:gd name="connsiteY3" fmla="*/ 1419368 h 2838736"/>
              <a:gd name="connsiteX4" fmla="*/ 1419368 w 2838736"/>
              <a:gd name="connsiteY4" fmla="*/ 0 h 2838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736" h="2838736">
                <a:moveTo>
                  <a:pt x="1419368" y="0"/>
                </a:moveTo>
                <a:cubicBezTo>
                  <a:pt x="2203263" y="0"/>
                  <a:pt x="2838736" y="635473"/>
                  <a:pt x="2838736" y="1419368"/>
                </a:cubicBezTo>
                <a:cubicBezTo>
                  <a:pt x="2838736" y="2203263"/>
                  <a:pt x="2203263" y="2838736"/>
                  <a:pt x="1419368" y="2838736"/>
                </a:cubicBezTo>
                <a:cubicBezTo>
                  <a:pt x="635473" y="2838736"/>
                  <a:pt x="0" y="2203263"/>
                  <a:pt x="0" y="1419368"/>
                </a:cubicBezTo>
                <a:cubicBezTo>
                  <a:pt x="0" y="635473"/>
                  <a:pt x="635473" y="0"/>
                  <a:pt x="1419368" y="0"/>
                </a:cubicBez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
        <p:nvSpPr>
          <p:cNvPr id="14" name="Picture Placeholder 13">
            <a:extLst>
              <a:ext uri="{FF2B5EF4-FFF2-40B4-BE49-F238E27FC236}">
                <a16:creationId xmlns:a16="http://schemas.microsoft.com/office/drawing/2014/main" id="{74E78977-093F-4D8E-87F2-F374A018C06C}"/>
              </a:ext>
            </a:extLst>
          </p:cNvPr>
          <p:cNvSpPr>
            <a:spLocks noGrp="1"/>
          </p:cNvSpPr>
          <p:nvPr>
            <p:ph type="pic" sz="quarter" idx="160" hasCustomPrompt="1"/>
          </p:nvPr>
        </p:nvSpPr>
        <p:spPr>
          <a:xfrm>
            <a:off x="8303062" y="1764553"/>
            <a:ext cx="2838736" cy="2838736"/>
          </a:xfrm>
          <a:custGeom>
            <a:avLst/>
            <a:gdLst>
              <a:gd name="connsiteX0" fmla="*/ 1419368 w 2838736"/>
              <a:gd name="connsiteY0" fmla="*/ 0 h 2838736"/>
              <a:gd name="connsiteX1" fmla="*/ 2838736 w 2838736"/>
              <a:gd name="connsiteY1" fmla="*/ 1419368 h 2838736"/>
              <a:gd name="connsiteX2" fmla="*/ 1419368 w 2838736"/>
              <a:gd name="connsiteY2" fmla="*/ 2838736 h 2838736"/>
              <a:gd name="connsiteX3" fmla="*/ 0 w 2838736"/>
              <a:gd name="connsiteY3" fmla="*/ 1419368 h 2838736"/>
              <a:gd name="connsiteX4" fmla="*/ 1419368 w 2838736"/>
              <a:gd name="connsiteY4" fmla="*/ 0 h 2838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736" h="2838736">
                <a:moveTo>
                  <a:pt x="1419368" y="0"/>
                </a:moveTo>
                <a:cubicBezTo>
                  <a:pt x="2203263" y="0"/>
                  <a:pt x="2838736" y="635473"/>
                  <a:pt x="2838736" y="1419368"/>
                </a:cubicBezTo>
                <a:cubicBezTo>
                  <a:pt x="2838736" y="2203263"/>
                  <a:pt x="2203263" y="2838736"/>
                  <a:pt x="1419368" y="2838736"/>
                </a:cubicBezTo>
                <a:cubicBezTo>
                  <a:pt x="635473" y="2838736"/>
                  <a:pt x="0" y="2203263"/>
                  <a:pt x="0" y="1419368"/>
                </a:cubicBezTo>
                <a:cubicBezTo>
                  <a:pt x="0" y="635473"/>
                  <a:pt x="635473" y="0"/>
                  <a:pt x="1419368" y="0"/>
                </a:cubicBezTo>
                <a:close/>
              </a:path>
            </a:pathLst>
          </a:custGeom>
        </p:spPr>
        <p:txBody>
          <a:bodyPr wrap="square">
            <a:noAutofit/>
          </a:bodyPr>
          <a:lstStyle>
            <a:lvl1pPr>
              <a:defRPr sz="1200"/>
            </a:lvl1pPr>
          </a:lstStyle>
          <a:p>
            <a:r>
              <a:rPr lang="en-US" dirty="0"/>
              <a:t>Picture</a:t>
            </a:r>
          </a:p>
        </p:txBody>
      </p:sp>
    </p:spTree>
    <p:extLst>
      <p:ext uri="{BB962C8B-B14F-4D97-AF65-F5344CB8AC3E}">
        <p14:creationId xmlns:p14="http://schemas.microsoft.com/office/powerpoint/2010/main" val="23885498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6917D90-4035-41E7-87F9-89CF626FCEAA}"/>
              </a:ext>
            </a:extLst>
          </p:cNvPr>
          <p:cNvSpPr>
            <a:spLocks noGrp="1"/>
          </p:cNvSpPr>
          <p:nvPr>
            <p:ph type="pic" sz="quarter" idx="158" hasCustomPrompt="1"/>
          </p:nvPr>
        </p:nvSpPr>
        <p:spPr>
          <a:xfrm>
            <a:off x="762816" y="1929232"/>
            <a:ext cx="5248275" cy="2501667"/>
          </a:xfrm>
          <a:custGeom>
            <a:avLst/>
            <a:gdLst>
              <a:gd name="connsiteX0" fmla="*/ 0 w 5248275"/>
              <a:gd name="connsiteY0" fmla="*/ 0 h 2501667"/>
              <a:gd name="connsiteX1" fmla="*/ 5248275 w 5248275"/>
              <a:gd name="connsiteY1" fmla="*/ 0 h 2501667"/>
              <a:gd name="connsiteX2" fmla="*/ 5248275 w 5248275"/>
              <a:gd name="connsiteY2" fmla="*/ 2501667 h 2501667"/>
              <a:gd name="connsiteX3" fmla="*/ 0 w 5248275"/>
              <a:gd name="connsiteY3" fmla="*/ 2501667 h 2501667"/>
            </a:gdLst>
            <a:ahLst/>
            <a:cxnLst>
              <a:cxn ang="0">
                <a:pos x="connsiteX0" y="connsiteY0"/>
              </a:cxn>
              <a:cxn ang="0">
                <a:pos x="connsiteX1" y="connsiteY1"/>
              </a:cxn>
              <a:cxn ang="0">
                <a:pos x="connsiteX2" y="connsiteY2"/>
              </a:cxn>
              <a:cxn ang="0">
                <a:pos x="connsiteX3" y="connsiteY3"/>
              </a:cxn>
            </a:cxnLst>
            <a:rect l="l" t="t" r="r" b="b"/>
            <a:pathLst>
              <a:path w="5248275" h="2501667">
                <a:moveTo>
                  <a:pt x="0" y="0"/>
                </a:moveTo>
                <a:lnTo>
                  <a:pt x="5248275" y="0"/>
                </a:lnTo>
                <a:lnTo>
                  <a:pt x="5248275" y="2501667"/>
                </a:lnTo>
                <a:lnTo>
                  <a:pt x="0" y="2501667"/>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
        <p:nvSpPr>
          <p:cNvPr id="13" name="Picture Placeholder 12">
            <a:extLst>
              <a:ext uri="{FF2B5EF4-FFF2-40B4-BE49-F238E27FC236}">
                <a16:creationId xmlns:a16="http://schemas.microsoft.com/office/drawing/2014/main" id="{662087B1-B46D-4D44-834F-74AFA26858DC}"/>
              </a:ext>
            </a:extLst>
          </p:cNvPr>
          <p:cNvSpPr>
            <a:spLocks noGrp="1"/>
          </p:cNvSpPr>
          <p:nvPr>
            <p:ph type="pic" sz="quarter" idx="159" hasCustomPrompt="1"/>
          </p:nvPr>
        </p:nvSpPr>
        <p:spPr>
          <a:xfrm>
            <a:off x="6190435" y="1929230"/>
            <a:ext cx="5248275" cy="2501667"/>
          </a:xfrm>
          <a:custGeom>
            <a:avLst/>
            <a:gdLst>
              <a:gd name="connsiteX0" fmla="*/ 0 w 5248275"/>
              <a:gd name="connsiteY0" fmla="*/ 0 h 2501667"/>
              <a:gd name="connsiteX1" fmla="*/ 5248275 w 5248275"/>
              <a:gd name="connsiteY1" fmla="*/ 0 h 2501667"/>
              <a:gd name="connsiteX2" fmla="*/ 5248275 w 5248275"/>
              <a:gd name="connsiteY2" fmla="*/ 2501667 h 2501667"/>
              <a:gd name="connsiteX3" fmla="*/ 0 w 5248275"/>
              <a:gd name="connsiteY3" fmla="*/ 2501667 h 2501667"/>
            </a:gdLst>
            <a:ahLst/>
            <a:cxnLst>
              <a:cxn ang="0">
                <a:pos x="connsiteX0" y="connsiteY0"/>
              </a:cxn>
              <a:cxn ang="0">
                <a:pos x="connsiteX1" y="connsiteY1"/>
              </a:cxn>
              <a:cxn ang="0">
                <a:pos x="connsiteX2" y="connsiteY2"/>
              </a:cxn>
              <a:cxn ang="0">
                <a:pos x="connsiteX3" y="connsiteY3"/>
              </a:cxn>
            </a:cxnLst>
            <a:rect l="l" t="t" r="r" b="b"/>
            <a:pathLst>
              <a:path w="5248275" h="2501667">
                <a:moveTo>
                  <a:pt x="0" y="0"/>
                </a:moveTo>
                <a:lnTo>
                  <a:pt x="5248275" y="0"/>
                </a:lnTo>
                <a:lnTo>
                  <a:pt x="5248275" y="2501667"/>
                </a:lnTo>
                <a:lnTo>
                  <a:pt x="0" y="2501667"/>
                </a:lnTo>
                <a:close/>
              </a:path>
            </a:pathLst>
          </a:custGeom>
        </p:spPr>
        <p:txBody>
          <a:bodyPr wrap="square">
            <a:noAutofit/>
          </a:bodyPr>
          <a:lstStyle>
            <a:lvl1pPr>
              <a:defRPr sz="1200"/>
            </a:lvl1pPr>
          </a:lstStyle>
          <a:p>
            <a:r>
              <a:rPr lang="en-US" dirty="0"/>
              <a:t>Picture</a:t>
            </a:r>
          </a:p>
        </p:txBody>
      </p:sp>
    </p:spTree>
    <p:extLst>
      <p:ext uri="{BB962C8B-B14F-4D97-AF65-F5344CB8AC3E}">
        <p14:creationId xmlns:p14="http://schemas.microsoft.com/office/powerpoint/2010/main" val="371875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CC27-C38A-E54A-B634-CDC7CD6751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3B7130-8702-0242-BE18-D9968F23D3BB}"/>
              </a:ext>
            </a:extLst>
          </p:cNvPr>
          <p:cNvSpPr>
            <a:spLocks noGrp="1"/>
          </p:cNvSpPr>
          <p:nvPr>
            <p:ph type="dt" sz="half" idx="10"/>
          </p:nvPr>
        </p:nvSpPr>
        <p:spPr/>
        <p:txBody>
          <a:bodyPr/>
          <a:lstStyle/>
          <a:p>
            <a:fld id="{097CC6B6-D534-0640-B91B-6253EA47A583}" type="datetime1">
              <a:rPr lang="en-US" smtClean="0"/>
              <a:t>6/5/19</a:t>
            </a:fld>
            <a:endParaRPr lang="en-US"/>
          </a:p>
        </p:txBody>
      </p:sp>
      <p:sp>
        <p:nvSpPr>
          <p:cNvPr id="4" name="Footer Placeholder 3">
            <a:extLst>
              <a:ext uri="{FF2B5EF4-FFF2-40B4-BE49-F238E27FC236}">
                <a16:creationId xmlns:a16="http://schemas.microsoft.com/office/drawing/2014/main" id="{121923C3-9D4A-6B4C-94C1-3DBFF303A0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8CBA0F-71C5-9A41-84C7-81E2839AD72E}"/>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26804338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2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5A0F51-49C9-46C3-B3E2-2D782A6DD0D4}"/>
              </a:ext>
            </a:extLst>
          </p:cNvPr>
          <p:cNvSpPr>
            <a:spLocks noGrp="1"/>
          </p:cNvSpPr>
          <p:nvPr>
            <p:ph type="pic" sz="quarter" idx="159" hasCustomPrompt="1"/>
          </p:nvPr>
        </p:nvSpPr>
        <p:spPr>
          <a:xfrm>
            <a:off x="957942" y="3829745"/>
            <a:ext cx="2133601" cy="2004998"/>
          </a:xfrm>
          <a:custGeom>
            <a:avLst/>
            <a:gdLst>
              <a:gd name="connsiteX0" fmla="*/ 0 w 2133601"/>
              <a:gd name="connsiteY0" fmla="*/ 0 h 2004998"/>
              <a:gd name="connsiteX1" fmla="*/ 2133601 w 2133601"/>
              <a:gd name="connsiteY1" fmla="*/ 0 h 2004998"/>
              <a:gd name="connsiteX2" fmla="*/ 2133601 w 2133601"/>
              <a:gd name="connsiteY2" fmla="*/ 2004998 h 2004998"/>
              <a:gd name="connsiteX3" fmla="*/ 0 w 2133601"/>
              <a:gd name="connsiteY3" fmla="*/ 2004998 h 2004998"/>
            </a:gdLst>
            <a:ahLst/>
            <a:cxnLst>
              <a:cxn ang="0">
                <a:pos x="connsiteX0" y="connsiteY0"/>
              </a:cxn>
              <a:cxn ang="0">
                <a:pos x="connsiteX1" y="connsiteY1"/>
              </a:cxn>
              <a:cxn ang="0">
                <a:pos x="connsiteX2" y="connsiteY2"/>
              </a:cxn>
              <a:cxn ang="0">
                <a:pos x="connsiteX3" y="connsiteY3"/>
              </a:cxn>
            </a:cxnLst>
            <a:rect l="l" t="t" r="r" b="b"/>
            <a:pathLst>
              <a:path w="2133601" h="2004998">
                <a:moveTo>
                  <a:pt x="0" y="0"/>
                </a:moveTo>
                <a:lnTo>
                  <a:pt x="2133601" y="0"/>
                </a:lnTo>
                <a:lnTo>
                  <a:pt x="2133601" y="2004998"/>
                </a:lnTo>
                <a:lnTo>
                  <a:pt x="0" y="2004998"/>
                </a:lnTo>
                <a:close/>
              </a:path>
            </a:pathLst>
          </a:custGeom>
        </p:spPr>
        <p:txBody>
          <a:bodyPr wrap="square">
            <a:noAutofit/>
          </a:bodyPr>
          <a:lstStyle>
            <a:lvl1pPr>
              <a:defRPr sz="1200"/>
            </a:lvl1pPr>
          </a:lstStyle>
          <a:p>
            <a:r>
              <a:rPr lang="en-US" dirty="0"/>
              <a:t>Picture</a:t>
            </a:r>
          </a:p>
        </p:txBody>
      </p:sp>
      <p:sp>
        <p:nvSpPr>
          <p:cNvPr id="7" name="Picture Placeholder 6">
            <a:extLst>
              <a:ext uri="{FF2B5EF4-FFF2-40B4-BE49-F238E27FC236}">
                <a16:creationId xmlns:a16="http://schemas.microsoft.com/office/drawing/2014/main" id="{4EB875B8-4AE2-4CF1-BFC8-60E76BB540FE}"/>
              </a:ext>
            </a:extLst>
          </p:cNvPr>
          <p:cNvSpPr>
            <a:spLocks noGrp="1"/>
          </p:cNvSpPr>
          <p:nvPr>
            <p:ph type="pic" sz="quarter" idx="158" hasCustomPrompt="1"/>
          </p:nvPr>
        </p:nvSpPr>
        <p:spPr>
          <a:xfrm>
            <a:off x="0" y="1787989"/>
            <a:ext cx="12192000" cy="2699424"/>
          </a:xfrm>
          <a:custGeom>
            <a:avLst/>
            <a:gdLst>
              <a:gd name="connsiteX0" fmla="*/ 0 w 12192000"/>
              <a:gd name="connsiteY0" fmla="*/ 0 h 2699424"/>
              <a:gd name="connsiteX1" fmla="*/ 12192000 w 12192000"/>
              <a:gd name="connsiteY1" fmla="*/ 0 h 2699424"/>
              <a:gd name="connsiteX2" fmla="*/ 12192000 w 12192000"/>
              <a:gd name="connsiteY2" fmla="*/ 2699424 h 2699424"/>
              <a:gd name="connsiteX3" fmla="*/ 0 w 12192000"/>
              <a:gd name="connsiteY3" fmla="*/ 2699424 h 2699424"/>
            </a:gdLst>
            <a:ahLst/>
            <a:cxnLst>
              <a:cxn ang="0">
                <a:pos x="connsiteX0" y="connsiteY0"/>
              </a:cxn>
              <a:cxn ang="0">
                <a:pos x="connsiteX1" y="connsiteY1"/>
              </a:cxn>
              <a:cxn ang="0">
                <a:pos x="connsiteX2" y="connsiteY2"/>
              </a:cxn>
              <a:cxn ang="0">
                <a:pos x="connsiteX3" y="connsiteY3"/>
              </a:cxn>
            </a:cxnLst>
            <a:rect l="l" t="t" r="r" b="b"/>
            <a:pathLst>
              <a:path w="12192000" h="2699424">
                <a:moveTo>
                  <a:pt x="0" y="0"/>
                </a:moveTo>
                <a:lnTo>
                  <a:pt x="12192000" y="0"/>
                </a:lnTo>
                <a:lnTo>
                  <a:pt x="12192000" y="2699424"/>
                </a:lnTo>
                <a:lnTo>
                  <a:pt x="0" y="2699424"/>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2844367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3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BBF9070-EDE6-4488-B5FB-C5F43D6B4259}"/>
              </a:ext>
            </a:extLst>
          </p:cNvPr>
          <p:cNvSpPr>
            <a:spLocks noGrp="1"/>
          </p:cNvSpPr>
          <p:nvPr>
            <p:ph type="pic" sz="quarter" idx="159" hasCustomPrompt="1"/>
          </p:nvPr>
        </p:nvSpPr>
        <p:spPr>
          <a:xfrm>
            <a:off x="4911885" y="1886869"/>
            <a:ext cx="2330786" cy="2330786"/>
          </a:xfrm>
          <a:custGeom>
            <a:avLst/>
            <a:gdLst>
              <a:gd name="connsiteX0" fmla="*/ 1165393 w 2330786"/>
              <a:gd name="connsiteY0" fmla="*/ 0 h 2330786"/>
              <a:gd name="connsiteX1" fmla="*/ 2330786 w 2330786"/>
              <a:gd name="connsiteY1" fmla="*/ 1165393 h 2330786"/>
              <a:gd name="connsiteX2" fmla="*/ 1165393 w 2330786"/>
              <a:gd name="connsiteY2" fmla="*/ 2330786 h 2330786"/>
              <a:gd name="connsiteX3" fmla="*/ 0 w 2330786"/>
              <a:gd name="connsiteY3" fmla="*/ 1165393 h 2330786"/>
              <a:gd name="connsiteX4" fmla="*/ 1165393 w 2330786"/>
              <a:gd name="connsiteY4" fmla="*/ 0 h 2330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786" h="2330786">
                <a:moveTo>
                  <a:pt x="1165393" y="0"/>
                </a:moveTo>
                <a:cubicBezTo>
                  <a:pt x="1809022" y="0"/>
                  <a:pt x="2330786" y="521764"/>
                  <a:pt x="2330786" y="1165393"/>
                </a:cubicBezTo>
                <a:cubicBezTo>
                  <a:pt x="2330786" y="1809022"/>
                  <a:pt x="1809022" y="2330786"/>
                  <a:pt x="1165393" y="2330786"/>
                </a:cubicBezTo>
                <a:cubicBezTo>
                  <a:pt x="521764" y="2330786"/>
                  <a:pt x="0" y="1809022"/>
                  <a:pt x="0" y="1165393"/>
                </a:cubicBezTo>
                <a:cubicBezTo>
                  <a:pt x="0" y="521764"/>
                  <a:pt x="521764" y="0"/>
                  <a:pt x="1165393" y="0"/>
                </a:cubicBezTo>
                <a:close/>
              </a:path>
            </a:pathLst>
          </a:custGeom>
        </p:spPr>
        <p:txBody>
          <a:bodyPr wrap="square">
            <a:noAutofit/>
          </a:bodyPr>
          <a:lstStyle>
            <a:lvl1pPr>
              <a:defRPr sz="1200"/>
            </a:lvl1pPr>
          </a:lstStyle>
          <a:p>
            <a:r>
              <a:rPr lang="en-US" dirty="0"/>
              <a:t>Picture</a:t>
            </a:r>
          </a:p>
        </p:txBody>
      </p:sp>
      <p:sp>
        <p:nvSpPr>
          <p:cNvPr id="13" name="Picture Placeholder 12">
            <a:extLst>
              <a:ext uri="{FF2B5EF4-FFF2-40B4-BE49-F238E27FC236}">
                <a16:creationId xmlns:a16="http://schemas.microsoft.com/office/drawing/2014/main" id="{1AB4473A-BD41-4683-8556-61892F72F5D4}"/>
              </a:ext>
            </a:extLst>
          </p:cNvPr>
          <p:cNvSpPr>
            <a:spLocks noGrp="1"/>
          </p:cNvSpPr>
          <p:nvPr>
            <p:ph type="pic" sz="quarter" idx="160" hasCustomPrompt="1"/>
          </p:nvPr>
        </p:nvSpPr>
        <p:spPr>
          <a:xfrm>
            <a:off x="8183032" y="1886869"/>
            <a:ext cx="2330786" cy="2330786"/>
          </a:xfrm>
          <a:custGeom>
            <a:avLst/>
            <a:gdLst>
              <a:gd name="connsiteX0" fmla="*/ 1165393 w 2330786"/>
              <a:gd name="connsiteY0" fmla="*/ 0 h 2330786"/>
              <a:gd name="connsiteX1" fmla="*/ 2330786 w 2330786"/>
              <a:gd name="connsiteY1" fmla="*/ 1165393 h 2330786"/>
              <a:gd name="connsiteX2" fmla="*/ 1165393 w 2330786"/>
              <a:gd name="connsiteY2" fmla="*/ 2330786 h 2330786"/>
              <a:gd name="connsiteX3" fmla="*/ 0 w 2330786"/>
              <a:gd name="connsiteY3" fmla="*/ 1165393 h 2330786"/>
              <a:gd name="connsiteX4" fmla="*/ 1165393 w 2330786"/>
              <a:gd name="connsiteY4" fmla="*/ 0 h 2330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786" h="2330786">
                <a:moveTo>
                  <a:pt x="1165393" y="0"/>
                </a:moveTo>
                <a:cubicBezTo>
                  <a:pt x="1809022" y="0"/>
                  <a:pt x="2330786" y="521764"/>
                  <a:pt x="2330786" y="1165393"/>
                </a:cubicBezTo>
                <a:cubicBezTo>
                  <a:pt x="2330786" y="1809022"/>
                  <a:pt x="1809022" y="2330786"/>
                  <a:pt x="1165393" y="2330786"/>
                </a:cubicBezTo>
                <a:cubicBezTo>
                  <a:pt x="521764" y="2330786"/>
                  <a:pt x="0" y="1809022"/>
                  <a:pt x="0" y="1165393"/>
                </a:cubicBezTo>
                <a:cubicBezTo>
                  <a:pt x="0" y="521764"/>
                  <a:pt x="521764" y="0"/>
                  <a:pt x="1165393" y="0"/>
                </a:cubicBezTo>
                <a:close/>
              </a:path>
            </a:pathLst>
          </a:custGeom>
        </p:spPr>
        <p:txBody>
          <a:bodyPr wrap="square">
            <a:noAutofit/>
          </a:bodyPr>
          <a:lstStyle>
            <a:lvl1pPr>
              <a:defRPr sz="1200"/>
            </a:lvl1pPr>
          </a:lstStyle>
          <a:p>
            <a:r>
              <a:rPr lang="en-US" dirty="0"/>
              <a:t>Picture</a:t>
            </a:r>
          </a:p>
        </p:txBody>
      </p:sp>
      <p:sp>
        <p:nvSpPr>
          <p:cNvPr id="10" name="Picture Placeholder 9">
            <a:extLst>
              <a:ext uri="{FF2B5EF4-FFF2-40B4-BE49-F238E27FC236}">
                <a16:creationId xmlns:a16="http://schemas.microsoft.com/office/drawing/2014/main" id="{588FF224-24D1-4B63-B003-779555193058}"/>
              </a:ext>
            </a:extLst>
          </p:cNvPr>
          <p:cNvSpPr>
            <a:spLocks noGrp="1"/>
          </p:cNvSpPr>
          <p:nvPr>
            <p:ph type="pic" sz="quarter" idx="158" hasCustomPrompt="1"/>
          </p:nvPr>
        </p:nvSpPr>
        <p:spPr>
          <a:xfrm>
            <a:off x="1640738" y="1886869"/>
            <a:ext cx="2330786" cy="2330786"/>
          </a:xfrm>
          <a:custGeom>
            <a:avLst/>
            <a:gdLst>
              <a:gd name="connsiteX0" fmla="*/ 1165393 w 2330786"/>
              <a:gd name="connsiteY0" fmla="*/ 0 h 2330786"/>
              <a:gd name="connsiteX1" fmla="*/ 2330786 w 2330786"/>
              <a:gd name="connsiteY1" fmla="*/ 1165393 h 2330786"/>
              <a:gd name="connsiteX2" fmla="*/ 1165393 w 2330786"/>
              <a:gd name="connsiteY2" fmla="*/ 2330786 h 2330786"/>
              <a:gd name="connsiteX3" fmla="*/ 0 w 2330786"/>
              <a:gd name="connsiteY3" fmla="*/ 1165393 h 2330786"/>
              <a:gd name="connsiteX4" fmla="*/ 1165393 w 2330786"/>
              <a:gd name="connsiteY4" fmla="*/ 0 h 2330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786" h="2330786">
                <a:moveTo>
                  <a:pt x="1165393" y="0"/>
                </a:moveTo>
                <a:cubicBezTo>
                  <a:pt x="1809022" y="0"/>
                  <a:pt x="2330786" y="521764"/>
                  <a:pt x="2330786" y="1165393"/>
                </a:cubicBezTo>
                <a:cubicBezTo>
                  <a:pt x="2330786" y="1809022"/>
                  <a:pt x="1809022" y="2330786"/>
                  <a:pt x="1165393" y="2330786"/>
                </a:cubicBezTo>
                <a:cubicBezTo>
                  <a:pt x="521764" y="2330786"/>
                  <a:pt x="0" y="1809022"/>
                  <a:pt x="0" y="1165393"/>
                </a:cubicBezTo>
                <a:cubicBezTo>
                  <a:pt x="0" y="521764"/>
                  <a:pt x="521764" y="0"/>
                  <a:pt x="1165393" y="0"/>
                </a:cubicBez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8678309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4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AD05A88-BC2C-4E57-B696-E491D3CD579B}"/>
              </a:ext>
            </a:extLst>
          </p:cNvPr>
          <p:cNvSpPr>
            <a:spLocks noGrp="1"/>
          </p:cNvSpPr>
          <p:nvPr>
            <p:ph type="pic" sz="quarter" idx="161" hasCustomPrompt="1"/>
          </p:nvPr>
        </p:nvSpPr>
        <p:spPr>
          <a:xfrm>
            <a:off x="8773478" y="2032234"/>
            <a:ext cx="2496457" cy="3902755"/>
          </a:xfrm>
          <a:custGeom>
            <a:avLst/>
            <a:gdLst>
              <a:gd name="connsiteX0" fmla="*/ 0 w 2496457"/>
              <a:gd name="connsiteY0" fmla="*/ 0 h 3902755"/>
              <a:gd name="connsiteX1" fmla="*/ 2496457 w 2496457"/>
              <a:gd name="connsiteY1" fmla="*/ 0 h 3902755"/>
              <a:gd name="connsiteX2" fmla="*/ 2496457 w 2496457"/>
              <a:gd name="connsiteY2" fmla="*/ 3902755 h 3902755"/>
              <a:gd name="connsiteX3" fmla="*/ 0 w 2496457"/>
              <a:gd name="connsiteY3" fmla="*/ 3902755 h 3902755"/>
            </a:gdLst>
            <a:ahLst/>
            <a:cxnLst>
              <a:cxn ang="0">
                <a:pos x="connsiteX0" y="connsiteY0"/>
              </a:cxn>
              <a:cxn ang="0">
                <a:pos x="connsiteX1" y="connsiteY1"/>
              </a:cxn>
              <a:cxn ang="0">
                <a:pos x="connsiteX2" y="connsiteY2"/>
              </a:cxn>
              <a:cxn ang="0">
                <a:pos x="connsiteX3" y="connsiteY3"/>
              </a:cxn>
            </a:cxnLst>
            <a:rect l="l" t="t" r="r" b="b"/>
            <a:pathLst>
              <a:path w="2496457" h="3902755">
                <a:moveTo>
                  <a:pt x="0" y="0"/>
                </a:moveTo>
                <a:lnTo>
                  <a:pt x="2496457" y="0"/>
                </a:lnTo>
                <a:lnTo>
                  <a:pt x="2496457" y="3902755"/>
                </a:lnTo>
                <a:lnTo>
                  <a:pt x="0" y="3902755"/>
                </a:lnTo>
                <a:close/>
              </a:path>
            </a:pathLst>
          </a:custGeom>
        </p:spPr>
        <p:txBody>
          <a:bodyPr wrap="square">
            <a:noAutofit/>
          </a:bodyPr>
          <a:lstStyle>
            <a:lvl1pPr>
              <a:defRPr sz="1200"/>
            </a:lvl1pPr>
          </a:lstStyle>
          <a:p>
            <a:r>
              <a:rPr lang="en-US" dirty="0"/>
              <a:t>Picture</a:t>
            </a:r>
          </a:p>
        </p:txBody>
      </p:sp>
      <p:sp>
        <p:nvSpPr>
          <p:cNvPr id="14" name="Picture Placeholder 13">
            <a:extLst>
              <a:ext uri="{FF2B5EF4-FFF2-40B4-BE49-F238E27FC236}">
                <a16:creationId xmlns:a16="http://schemas.microsoft.com/office/drawing/2014/main" id="{B52B8EF9-8439-476C-A51C-AA19F3B9D3C2}"/>
              </a:ext>
            </a:extLst>
          </p:cNvPr>
          <p:cNvSpPr>
            <a:spLocks noGrp="1"/>
          </p:cNvSpPr>
          <p:nvPr>
            <p:ph type="pic" sz="quarter" idx="160" hasCustomPrompt="1"/>
          </p:nvPr>
        </p:nvSpPr>
        <p:spPr>
          <a:xfrm>
            <a:off x="6159515" y="2032234"/>
            <a:ext cx="2496457" cy="3902755"/>
          </a:xfrm>
          <a:custGeom>
            <a:avLst/>
            <a:gdLst>
              <a:gd name="connsiteX0" fmla="*/ 0 w 2496457"/>
              <a:gd name="connsiteY0" fmla="*/ 0 h 3902755"/>
              <a:gd name="connsiteX1" fmla="*/ 2496457 w 2496457"/>
              <a:gd name="connsiteY1" fmla="*/ 0 h 3902755"/>
              <a:gd name="connsiteX2" fmla="*/ 2496457 w 2496457"/>
              <a:gd name="connsiteY2" fmla="*/ 3902755 h 3902755"/>
              <a:gd name="connsiteX3" fmla="*/ 0 w 2496457"/>
              <a:gd name="connsiteY3" fmla="*/ 3902755 h 3902755"/>
            </a:gdLst>
            <a:ahLst/>
            <a:cxnLst>
              <a:cxn ang="0">
                <a:pos x="connsiteX0" y="connsiteY0"/>
              </a:cxn>
              <a:cxn ang="0">
                <a:pos x="connsiteX1" y="connsiteY1"/>
              </a:cxn>
              <a:cxn ang="0">
                <a:pos x="connsiteX2" y="connsiteY2"/>
              </a:cxn>
              <a:cxn ang="0">
                <a:pos x="connsiteX3" y="connsiteY3"/>
              </a:cxn>
            </a:cxnLst>
            <a:rect l="l" t="t" r="r" b="b"/>
            <a:pathLst>
              <a:path w="2496457" h="3902755">
                <a:moveTo>
                  <a:pt x="0" y="0"/>
                </a:moveTo>
                <a:lnTo>
                  <a:pt x="2496457" y="0"/>
                </a:lnTo>
                <a:lnTo>
                  <a:pt x="2496457" y="3902755"/>
                </a:lnTo>
                <a:lnTo>
                  <a:pt x="0" y="3902755"/>
                </a:lnTo>
                <a:close/>
              </a:path>
            </a:pathLst>
          </a:custGeom>
        </p:spPr>
        <p:txBody>
          <a:bodyPr wrap="square">
            <a:noAutofit/>
          </a:bodyPr>
          <a:lstStyle>
            <a:lvl1pPr>
              <a:defRPr sz="1200"/>
            </a:lvl1pPr>
          </a:lstStyle>
          <a:p>
            <a:r>
              <a:rPr lang="en-US" dirty="0"/>
              <a:t>Picture</a:t>
            </a:r>
          </a:p>
        </p:txBody>
      </p:sp>
      <p:sp>
        <p:nvSpPr>
          <p:cNvPr id="11" name="Picture Placeholder 10">
            <a:extLst>
              <a:ext uri="{FF2B5EF4-FFF2-40B4-BE49-F238E27FC236}">
                <a16:creationId xmlns:a16="http://schemas.microsoft.com/office/drawing/2014/main" id="{EE6D8156-5A4B-4C34-AA07-6AF2E7A60A49}"/>
              </a:ext>
            </a:extLst>
          </p:cNvPr>
          <p:cNvSpPr>
            <a:spLocks noGrp="1"/>
          </p:cNvSpPr>
          <p:nvPr>
            <p:ph type="pic" sz="quarter" idx="158" hasCustomPrompt="1"/>
          </p:nvPr>
        </p:nvSpPr>
        <p:spPr>
          <a:xfrm>
            <a:off x="931590" y="2032234"/>
            <a:ext cx="2496457" cy="3902755"/>
          </a:xfrm>
          <a:custGeom>
            <a:avLst/>
            <a:gdLst>
              <a:gd name="connsiteX0" fmla="*/ 0 w 2496457"/>
              <a:gd name="connsiteY0" fmla="*/ 0 h 3902755"/>
              <a:gd name="connsiteX1" fmla="*/ 2496457 w 2496457"/>
              <a:gd name="connsiteY1" fmla="*/ 0 h 3902755"/>
              <a:gd name="connsiteX2" fmla="*/ 2496457 w 2496457"/>
              <a:gd name="connsiteY2" fmla="*/ 3902755 h 3902755"/>
              <a:gd name="connsiteX3" fmla="*/ 0 w 2496457"/>
              <a:gd name="connsiteY3" fmla="*/ 3902755 h 3902755"/>
            </a:gdLst>
            <a:ahLst/>
            <a:cxnLst>
              <a:cxn ang="0">
                <a:pos x="connsiteX0" y="connsiteY0"/>
              </a:cxn>
              <a:cxn ang="0">
                <a:pos x="connsiteX1" y="connsiteY1"/>
              </a:cxn>
              <a:cxn ang="0">
                <a:pos x="connsiteX2" y="connsiteY2"/>
              </a:cxn>
              <a:cxn ang="0">
                <a:pos x="connsiteX3" y="connsiteY3"/>
              </a:cxn>
            </a:cxnLst>
            <a:rect l="l" t="t" r="r" b="b"/>
            <a:pathLst>
              <a:path w="2496457" h="3902755">
                <a:moveTo>
                  <a:pt x="0" y="0"/>
                </a:moveTo>
                <a:lnTo>
                  <a:pt x="2496457" y="0"/>
                </a:lnTo>
                <a:lnTo>
                  <a:pt x="2496457" y="3902755"/>
                </a:lnTo>
                <a:lnTo>
                  <a:pt x="0" y="3902755"/>
                </a:lnTo>
                <a:close/>
              </a:path>
            </a:pathLst>
          </a:custGeom>
        </p:spPr>
        <p:txBody>
          <a:bodyPr wrap="square">
            <a:noAutofit/>
          </a:bodyPr>
          <a:lstStyle>
            <a:lvl1pPr>
              <a:defRPr sz="1200"/>
            </a:lvl1pPr>
          </a:lstStyle>
          <a:p>
            <a:r>
              <a:rPr lang="en-US" dirty="0"/>
              <a:t>Picture</a:t>
            </a:r>
          </a:p>
        </p:txBody>
      </p:sp>
      <p:sp>
        <p:nvSpPr>
          <p:cNvPr id="12" name="Picture Placeholder 11">
            <a:extLst>
              <a:ext uri="{FF2B5EF4-FFF2-40B4-BE49-F238E27FC236}">
                <a16:creationId xmlns:a16="http://schemas.microsoft.com/office/drawing/2014/main" id="{0B5484C3-CDE6-4684-B229-BFFB403995BF}"/>
              </a:ext>
            </a:extLst>
          </p:cNvPr>
          <p:cNvSpPr>
            <a:spLocks noGrp="1"/>
          </p:cNvSpPr>
          <p:nvPr>
            <p:ph type="pic" sz="quarter" idx="159" hasCustomPrompt="1"/>
          </p:nvPr>
        </p:nvSpPr>
        <p:spPr>
          <a:xfrm>
            <a:off x="3545553" y="2032234"/>
            <a:ext cx="2496457" cy="3902755"/>
          </a:xfrm>
          <a:custGeom>
            <a:avLst/>
            <a:gdLst>
              <a:gd name="connsiteX0" fmla="*/ 0 w 2496457"/>
              <a:gd name="connsiteY0" fmla="*/ 0 h 3902755"/>
              <a:gd name="connsiteX1" fmla="*/ 2496457 w 2496457"/>
              <a:gd name="connsiteY1" fmla="*/ 0 h 3902755"/>
              <a:gd name="connsiteX2" fmla="*/ 2496457 w 2496457"/>
              <a:gd name="connsiteY2" fmla="*/ 3902755 h 3902755"/>
              <a:gd name="connsiteX3" fmla="*/ 0 w 2496457"/>
              <a:gd name="connsiteY3" fmla="*/ 3902755 h 3902755"/>
            </a:gdLst>
            <a:ahLst/>
            <a:cxnLst>
              <a:cxn ang="0">
                <a:pos x="connsiteX0" y="connsiteY0"/>
              </a:cxn>
              <a:cxn ang="0">
                <a:pos x="connsiteX1" y="connsiteY1"/>
              </a:cxn>
              <a:cxn ang="0">
                <a:pos x="connsiteX2" y="connsiteY2"/>
              </a:cxn>
              <a:cxn ang="0">
                <a:pos x="connsiteX3" y="connsiteY3"/>
              </a:cxn>
            </a:cxnLst>
            <a:rect l="l" t="t" r="r" b="b"/>
            <a:pathLst>
              <a:path w="2496457" h="3902755">
                <a:moveTo>
                  <a:pt x="0" y="0"/>
                </a:moveTo>
                <a:lnTo>
                  <a:pt x="2496457" y="0"/>
                </a:lnTo>
                <a:lnTo>
                  <a:pt x="2496457" y="3902755"/>
                </a:lnTo>
                <a:lnTo>
                  <a:pt x="0" y="3902755"/>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8557987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_Title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9ED2A19C-6FAC-471B-AB75-B5D3D383C3AB}"/>
              </a:ext>
            </a:extLst>
          </p:cNvPr>
          <p:cNvSpPr>
            <a:spLocks noGrp="1"/>
          </p:cNvSpPr>
          <p:nvPr>
            <p:ph type="pic" sz="quarter" idx="161" hasCustomPrompt="1"/>
          </p:nvPr>
        </p:nvSpPr>
        <p:spPr>
          <a:xfrm>
            <a:off x="7864595" y="3910338"/>
            <a:ext cx="3754091" cy="2068119"/>
          </a:xfrm>
          <a:custGeom>
            <a:avLst/>
            <a:gdLst>
              <a:gd name="connsiteX0" fmla="*/ 0 w 3754091"/>
              <a:gd name="connsiteY0" fmla="*/ 0 h 2068119"/>
              <a:gd name="connsiteX1" fmla="*/ 3754091 w 3754091"/>
              <a:gd name="connsiteY1" fmla="*/ 0 h 2068119"/>
              <a:gd name="connsiteX2" fmla="*/ 3754091 w 3754091"/>
              <a:gd name="connsiteY2" fmla="*/ 2068119 h 2068119"/>
              <a:gd name="connsiteX3" fmla="*/ 0 w 3754091"/>
              <a:gd name="connsiteY3" fmla="*/ 2068119 h 2068119"/>
            </a:gdLst>
            <a:ahLst/>
            <a:cxnLst>
              <a:cxn ang="0">
                <a:pos x="connsiteX0" y="connsiteY0"/>
              </a:cxn>
              <a:cxn ang="0">
                <a:pos x="connsiteX1" y="connsiteY1"/>
              </a:cxn>
              <a:cxn ang="0">
                <a:pos x="connsiteX2" y="connsiteY2"/>
              </a:cxn>
              <a:cxn ang="0">
                <a:pos x="connsiteX3" y="connsiteY3"/>
              </a:cxn>
            </a:cxnLst>
            <a:rect l="l" t="t" r="r" b="b"/>
            <a:pathLst>
              <a:path w="3754091" h="2068119">
                <a:moveTo>
                  <a:pt x="0" y="0"/>
                </a:moveTo>
                <a:lnTo>
                  <a:pt x="3754091" y="0"/>
                </a:lnTo>
                <a:lnTo>
                  <a:pt x="3754091" y="2068119"/>
                </a:lnTo>
                <a:lnTo>
                  <a:pt x="0" y="2068119"/>
                </a:lnTo>
                <a:close/>
              </a:path>
            </a:pathLst>
          </a:custGeom>
        </p:spPr>
        <p:txBody>
          <a:bodyPr wrap="square">
            <a:noAutofit/>
          </a:bodyPr>
          <a:lstStyle>
            <a:lvl1pPr>
              <a:defRPr sz="1200"/>
            </a:lvl1pPr>
          </a:lstStyle>
          <a:p>
            <a:r>
              <a:rPr lang="en-US" dirty="0"/>
              <a:t>Picture</a:t>
            </a:r>
          </a:p>
        </p:txBody>
      </p:sp>
      <p:sp>
        <p:nvSpPr>
          <p:cNvPr id="19" name="Picture Placeholder 18">
            <a:extLst>
              <a:ext uri="{FF2B5EF4-FFF2-40B4-BE49-F238E27FC236}">
                <a16:creationId xmlns:a16="http://schemas.microsoft.com/office/drawing/2014/main" id="{962807E5-D942-4EB6-BF40-A55AEBCDEBB8}"/>
              </a:ext>
            </a:extLst>
          </p:cNvPr>
          <p:cNvSpPr>
            <a:spLocks noGrp="1"/>
          </p:cNvSpPr>
          <p:nvPr>
            <p:ph type="pic" sz="quarter" idx="160" hasCustomPrompt="1"/>
          </p:nvPr>
        </p:nvSpPr>
        <p:spPr>
          <a:xfrm>
            <a:off x="7864594" y="2052263"/>
            <a:ext cx="3754091" cy="1783047"/>
          </a:xfrm>
          <a:custGeom>
            <a:avLst/>
            <a:gdLst>
              <a:gd name="connsiteX0" fmla="*/ 0 w 3754091"/>
              <a:gd name="connsiteY0" fmla="*/ 0 h 1783047"/>
              <a:gd name="connsiteX1" fmla="*/ 3754091 w 3754091"/>
              <a:gd name="connsiteY1" fmla="*/ 0 h 1783047"/>
              <a:gd name="connsiteX2" fmla="*/ 3754091 w 3754091"/>
              <a:gd name="connsiteY2" fmla="*/ 1783047 h 1783047"/>
              <a:gd name="connsiteX3" fmla="*/ 0 w 3754091"/>
              <a:gd name="connsiteY3" fmla="*/ 1783047 h 1783047"/>
            </a:gdLst>
            <a:ahLst/>
            <a:cxnLst>
              <a:cxn ang="0">
                <a:pos x="connsiteX0" y="connsiteY0"/>
              </a:cxn>
              <a:cxn ang="0">
                <a:pos x="connsiteX1" y="connsiteY1"/>
              </a:cxn>
              <a:cxn ang="0">
                <a:pos x="connsiteX2" y="connsiteY2"/>
              </a:cxn>
              <a:cxn ang="0">
                <a:pos x="connsiteX3" y="connsiteY3"/>
              </a:cxn>
            </a:cxnLst>
            <a:rect l="l" t="t" r="r" b="b"/>
            <a:pathLst>
              <a:path w="3754091" h="1783047">
                <a:moveTo>
                  <a:pt x="0" y="0"/>
                </a:moveTo>
                <a:lnTo>
                  <a:pt x="3754091" y="0"/>
                </a:lnTo>
                <a:lnTo>
                  <a:pt x="3754091" y="1783047"/>
                </a:lnTo>
                <a:lnTo>
                  <a:pt x="0" y="1783047"/>
                </a:lnTo>
                <a:close/>
              </a:path>
            </a:pathLst>
          </a:custGeom>
        </p:spPr>
        <p:txBody>
          <a:bodyPr wrap="square">
            <a:noAutofit/>
          </a:bodyPr>
          <a:lstStyle>
            <a:lvl1pPr>
              <a:defRPr sz="1200"/>
            </a:lvl1pPr>
          </a:lstStyle>
          <a:p>
            <a:r>
              <a:rPr lang="en-US" dirty="0"/>
              <a:t>Picture</a:t>
            </a:r>
          </a:p>
        </p:txBody>
      </p:sp>
      <p:sp>
        <p:nvSpPr>
          <p:cNvPr id="17" name="Picture Placeholder 16">
            <a:extLst>
              <a:ext uri="{FF2B5EF4-FFF2-40B4-BE49-F238E27FC236}">
                <a16:creationId xmlns:a16="http://schemas.microsoft.com/office/drawing/2014/main" id="{97D58D69-9F9D-4083-83A5-7A2EAE83E5A8}"/>
              </a:ext>
            </a:extLst>
          </p:cNvPr>
          <p:cNvSpPr>
            <a:spLocks noGrp="1"/>
          </p:cNvSpPr>
          <p:nvPr>
            <p:ph type="pic" sz="quarter" idx="159" hasCustomPrompt="1"/>
          </p:nvPr>
        </p:nvSpPr>
        <p:spPr>
          <a:xfrm>
            <a:off x="4410830" y="2052262"/>
            <a:ext cx="3370340" cy="3926194"/>
          </a:xfrm>
          <a:custGeom>
            <a:avLst/>
            <a:gdLst>
              <a:gd name="connsiteX0" fmla="*/ 0 w 3370340"/>
              <a:gd name="connsiteY0" fmla="*/ 0 h 3926194"/>
              <a:gd name="connsiteX1" fmla="*/ 3370340 w 3370340"/>
              <a:gd name="connsiteY1" fmla="*/ 0 h 3926194"/>
              <a:gd name="connsiteX2" fmla="*/ 3370340 w 3370340"/>
              <a:gd name="connsiteY2" fmla="*/ 3926194 h 3926194"/>
              <a:gd name="connsiteX3" fmla="*/ 0 w 3370340"/>
              <a:gd name="connsiteY3" fmla="*/ 3926194 h 3926194"/>
            </a:gdLst>
            <a:ahLst/>
            <a:cxnLst>
              <a:cxn ang="0">
                <a:pos x="connsiteX0" y="connsiteY0"/>
              </a:cxn>
              <a:cxn ang="0">
                <a:pos x="connsiteX1" y="connsiteY1"/>
              </a:cxn>
              <a:cxn ang="0">
                <a:pos x="connsiteX2" y="connsiteY2"/>
              </a:cxn>
              <a:cxn ang="0">
                <a:pos x="connsiteX3" y="connsiteY3"/>
              </a:cxn>
            </a:cxnLst>
            <a:rect l="l" t="t" r="r" b="b"/>
            <a:pathLst>
              <a:path w="3370340" h="3926194">
                <a:moveTo>
                  <a:pt x="0" y="0"/>
                </a:moveTo>
                <a:lnTo>
                  <a:pt x="3370340" y="0"/>
                </a:lnTo>
                <a:lnTo>
                  <a:pt x="3370340" y="3926194"/>
                </a:lnTo>
                <a:lnTo>
                  <a:pt x="0" y="3926194"/>
                </a:lnTo>
                <a:close/>
              </a:path>
            </a:pathLst>
          </a:custGeom>
        </p:spPr>
        <p:txBody>
          <a:bodyPr wrap="square">
            <a:noAutofit/>
          </a:bodyPr>
          <a:lstStyle>
            <a:lvl1pPr>
              <a:defRPr sz="1200"/>
            </a:lvl1pPr>
          </a:lstStyle>
          <a:p>
            <a:r>
              <a:rPr lang="en-US" dirty="0"/>
              <a:t>Picture</a:t>
            </a:r>
          </a:p>
        </p:txBody>
      </p:sp>
      <p:sp>
        <p:nvSpPr>
          <p:cNvPr id="13" name="Picture Placeholder 12">
            <a:extLst>
              <a:ext uri="{FF2B5EF4-FFF2-40B4-BE49-F238E27FC236}">
                <a16:creationId xmlns:a16="http://schemas.microsoft.com/office/drawing/2014/main" id="{38BC6FEE-AD65-4FF0-AFA5-B2055885326D}"/>
              </a:ext>
            </a:extLst>
          </p:cNvPr>
          <p:cNvSpPr>
            <a:spLocks noGrp="1"/>
          </p:cNvSpPr>
          <p:nvPr>
            <p:ph type="pic" sz="quarter" idx="158" hasCustomPrompt="1"/>
          </p:nvPr>
        </p:nvSpPr>
        <p:spPr>
          <a:xfrm>
            <a:off x="573314" y="2033588"/>
            <a:ext cx="3754091" cy="1783047"/>
          </a:xfrm>
          <a:custGeom>
            <a:avLst/>
            <a:gdLst>
              <a:gd name="connsiteX0" fmla="*/ 0 w 3754091"/>
              <a:gd name="connsiteY0" fmla="*/ 0 h 1783047"/>
              <a:gd name="connsiteX1" fmla="*/ 3754091 w 3754091"/>
              <a:gd name="connsiteY1" fmla="*/ 0 h 1783047"/>
              <a:gd name="connsiteX2" fmla="*/ 3754091 w 3754091"/>
              <a:gd name="connsiteY2" fmla="*/ 1783047 h 1783047"/>
              <a:gd name="connsiteX3" fmla="*/ 0 w 3754091"/>
              <a:gd name="connsiteY3" fmla="*/ 1783047 h 1783047"/>
            </a:gdLst>
            <a:ahLst/>
            <a:cxnLst>
              <a:cxn ang="0">
                <a:pos x="connsiteX0" y="connsiteY0"/>
              </a:cxn>
              <a:cxn ang="0">
                <a:pos x="connsiteX1" y="connsiteY1"/>
              </a:cxn>
              <a:cxn ang="0">
                <a:pos x="connsiteX2" y="connsiteY2"/>
              </a:cxn>
              <a:cxn ang="0">
                <a:pos x="connsiteX3" y="connsiteY3"/>
              </a:cxn>
            </a:cxnLst>
            <a:rect l="l" t="t" r="r" b="b"/>
            <a:pathLst>
              <a:path w="3754091" h="1783047">
                <a:moveTo>
                  <a:pt x="0" y="0"/>
                </a:moveTo>
                <a:lnTo>
                  <a:pt x="3754091" y="0"/>
                </a:lnTo>
                <a:lnTo>
                  <a:pt x="3754091" y="1783047"/>
                </a:lnTo>
                <a:lnTo>
                  <a:pt x="0" y="1783047"/>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11324334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6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6C76161-0308-4053-9A00-28A12E904A6D}"/>
              </a:ext>
            </a:extLst>
          </p:cNvPr>
          <p:cNvSpPr>
            <a:spLocks noGrp="1"/>
          </p:cNvSpPr>
          <p:nvPr>
            <p:ph type="pic" sz="quarter" idx="161" hasCustomPrompt="1"/>
          </p:nvPr>
        </p:nvSpPr>
        <p:spPr>
          <a:xfrm>
            <a:off x="8718066" y="4133712"/>
            <a:ext cx="2199862" cy="1943100"/>
          </a:xfrm>
          <a:custGeom>
            <a:avLst/>
            <a:gdLst>
              <a:gd name="connsiteX0" fmla="*/ 0 w 2199862"/>
              <a:gd name="connsiteY0" fmla="*/ 0 h 1943100"/>
              <a:gd name="connsiteX1" fmla="*/ 2199862 w 2199862"/>
              <a:gd name="connsiteY1" fmla="*/ 0 h 1943100"/>
              <a:gd name="connsiteX2" fmla="*/ 2199862 w 2199862"/>
              <a:gd name="connsiteY2" fmla="*/ 1943100 h 1943100"/>
              <a:gd name="connsiteX3" fmla="*/ 0 w 2199862"/>
              <a:gd name="connsiteY3" fmla="*/ 1943100 h 1943100"/>
            </a:gdLst>
            <a:ahLst/>
            <a:cxnLst>
              <a:cxn ang="0">
                <a:pos x="connsiteX0" y="connsiteY0"/>
              </a:cxn>
              <a:cxn ang="0">
                <a:pos x="connsiteX1" y="connsiteY1"/>
              </a:cxn>
              <a:cxn ang="0">
                <a:pos x="connsiteX2" y="connsiteY2"/>
              </a:cxn>
              <a:cxn ang="0">
                <a:pos x="connsiteX3" y="connsiteY3"/>
              </a:cxn>
            </a:cxnLst>
            <a:rect l="l" t="t" r="r" b="b"/>
            <a:pathLst>
              <a:path w="2199862" h="1943100">
                <a:moveTo>
                  <a:pt x="0" y="0"/>
                </a:moveTo>
                <a:lnTo>
                  <a:pt x="2199862" y="0"/>
                </a:lnTo>
                <a:lnTo>
                  <a:pt x="2199862" y="1943100"/>
                </a:lnTo>
                <a:lnTo>
                  <a:pt x="0" y="1943100"/>
                </a:lnTo>
                <a:close/>
              </a:path>
            </a:pathLst>
          </a:custGeom>
        </p:spPr>
        <p:txBody>
          <a:bodyPr wrap="square">
            <a:noAutofit/>
          </a:bodyPr>
          <a:lstStyle>
            <a:lvl1pPr>
              <a:defRPr sz="1200"/>
            </a:lvl1pPr>
          </a:lstStyle>
          <a:p>
            <a:r>
              <a:rPr lang="en-US" dirty="0"/>
              <a:t>Picture</a:t>
            </a:r>
          </a:p>
        </p:txBody>
      </p:sp>
      <p:sp>
        <p:nvSpPr>
          <p:cNvPr id="15" name="Picture Placeholder 14">
            <a:extLst>
              <a:ext uri="{FF2B5EF4-FFF2-40B4-BE49-F238E27FC236}">
                <a16:creationId xmlns:a16="http://schemas.microsoft.com/office/drawing/2014/main" id="{E53D5206-6096-44DE-AB36-EE982DD2BF1B}"/>
              </a:ext>
            </a:extLst>
          </p:cNvPr>
          <p:cNvSpPr>
            <a:spLocks noGrp="1"/>
          </p:cNvSpPr>
          <p:nvPr>
            <p:ph type="pic" sz="quarter" idx="160" hasCustomPrompt="1"/>
          </p:nvPr>
        </p:nvSpPr>
        <p:spPr>
          <a:xfrm>
            <a:off x="8718066" y="2270124"/>
            <a:ext cx="2199862" cy="1758537"/>
          </a:xfrm>
          <a:custGeom>
            <a:avLst/>
            <a:gdLst>
              <a:gd name="connsiteX0" fmla="*/ 0 w 2199862"/>
              <a:gd name="connsiteY0" fmla="*/ 0 h 1758537"/>
              <a:gd name="connsiteX1" fmla="*/ 2199862 w 2199862"/>
              <a:gd name="connsiteY1" fmla="*/ 0 h 1758537"/>
              <a:gd name="connsiteX2" fmla="*/ 2199862 w 2199862"/>
              <a:gd name="connsiteY2" fmla="*/ 1758537 h 1758537"/>
              <a:gd name="connsiteX3" fmla="*/ 0 w 2199862"/>
              <a:gd name="connsiteY3" fmla="*/ 1758537 h 1758537"/>
            </a:gdLst>
            <a:ahLst/>
            <a:cxnLst>
              <a:cxn ang="0">
                <a:pos x="connsiteX0" y="connsiteY0"/>
              </a:cxn>
              <a:cxn ang="0">
                <a:pos x="connsiteX1" y="connsiteY1"/>
              </a:cxn>
              <a:cxn ang="0">
                <a:pos x="connsiteX2" y="connsiteY2"/>
              </a:cxn>
              <a:cxn ang="0">
                <a:pos x="connsiteX3" y="connsiteY3"/>
              </a:cxn>
            </a:cxnLst>
            <a:rect l="l" t="t" r="r" b="b"/>
            <a:pathLst>
              <a:path w="2199862" h="1758537">
                <a:moveTo>
                  <a:pt x="0" y="0"/>
                </a:moveTo>
                <a:lnTo>
                  <a:pt x="2199862" y="0"/>
                </a:lnTo>
                <a:lnTo>
                  <a:pt x="2199862" y="1758537"/>
                </a:lnTo>
                <a:lnTo>
                  <a:pt x="0" y="1758537"/>
                </a:lnTo>
                <a:close/>
              </a:path>
            </a:pathLst>
          </a:custGeom>
        </p:spPr>
        <p:txBody>
          <a:bodyPr wrap="square">
            <a:noAutofit/>
          </a:bodyPr>
          <a:lstStyle>
            <a:lvl1pPr>
              <a:defRPr sz="1200"/>
            </a:lvl1pPr>
          </a:lstStyle>
          <a:p>
            <a:r>
              <a:rPr lang="en-US" dirty="0"/>
              <a:t>Picture</a:t>
            </a:r>
          </a:p>
        </p:txBody>
      </p:sp>
      <p:sp>
        <p:nvSpPr>
          <p:cNvPr id="12" name="Picture Placeholder 11">
            <a:extLst>
              <a:ext uri="{FF2B5EF4-FFF2-40B4-BE49-F238E27FC236}">
                <a16:creationId xmlns:a16="http://schemas.microsoft.com/office/drawing/2014/main" id="{89A8CC25-9E08-484B-ADA0-BEBD846C7D20}"/>
              </a:ext>
            </a:extLst>
          </p:cNvPr>
          <p:cNvSpPr>
            <a:spLocks noGrp="1"/>
          </p:cNvSpPr>
          <p:nvPr>
            <p:ph type="pic" sz="quarter" idx="159" hasCustomPrompt="1"/>
          </p:nvPr>
        </p:nvSpPr>
        <p:spPr>
          <a:xfrm>
            <a:off x="6412188" y="2270124"/>
            <a:ext cx="2199862" cy="3806688"/>
          </a:xfrm>
          <a:custGeom>
            <a:avLst/>
            <a:gdLst>
              <a:gd name="connsiteX0" fmla="*/ 0 w 2199862"/>
              <a:gd name="connsiteY0" fmla="*/ 0 h 3806688"/>
              <a:gd name="connsiteX1" fmla="*/ 2199862 w 2199862"/>
              <a:gd name="connsiteY1" fmla="*/ 0 h 3806688"/>
              <a:gd name="connsiteX2" fmla="*/ 2199862 w 2199862"/>
              <a:gd name="connsiteY2" fmla="*/ 3806688 h 3806688"/>
              <a:gd name="connsiteX3" fmla="*/ 0 w 2199862"/>
              <a:gd name="connsiteY3" fmla="*/ 3806688 h 3806688"/>
            </a:gdLst>
            <a:ahLst/>
            <a:cxnLst>
              <a:cxn ang="0">
                <a:pos x="connsiteX0" y="connsiteY0"/>
              </a:cxn>
              <a:cxn ang="0">
                <a:pos x="connsiteX1" y="connsiteY1"/>
              </a:cxn>
              <a:cxn ang="0">
                <a:pos x="connsiteX2" y="connsiteY2"/>
              </a:cxn>
              <a:cxn ang="0">
                <a:pos x="connsiteX3" y="connsiteY3"/>
              </a:cxn>
            </a:cxnLst>
            <a:rect l="l" t="t" r="r" b="b"/>
            <a:pathLst>
              <a:path w="2199862" h="3806688">
                <a:moveTo>
                  <a:pt x="0" y="0"/>
                </a:moveTo>
                <a:lnTo>
                  <a:pt x="2199862" y="0"/>
                </a:lnTo>
                <a:lnTo>
                  <a:pt x="2199862" y="3806688"/>
                </a:lnTo>
                <a:lnTo>
                  <a:pt x="0" y="3806688"/>
                </a:lnTo>
                <a:close/>
              </a:path>
            </a:pathLst>
          </a:custGeom>
        </p:spPr>
        <p:txBody>
          <a:bodyPr wrap="square">
            <a:noAutofit/>
          </a:bodyPr>
          <a:lstStyle>
            <a:lvl1pPr>
              <a:defRPr sz="1200"/>
            </a:lvl1pPr>
          </a:lstStyle>
          <a:p>
            <a:r>
              <a:rPr lang="en-US" dirty="0"/>
              <a:t>Picture</a:t>
            </a:r>
          </a:p>
        </p:txBody>
      </p:sp>
      <p:sp>
        <p:nvSpPr>
          <p:cNvPr id="11" name="Picture Placeholder 10">
            <a:extLst>
              <a:ext uri="{FF2B5EF4-FFF2-40B4-BE49-F238E27FC236}">
                <a16:creationId xmlns:a16="http://schemas.microsoft.com/office/drawing/2014/main" id="{7188C043-DB61-4A05-97F7-72FEF0896586}"/>
              </a:ext>
            </a:extLst>
          </p:cNvPr>
          <p:cNvSpPr>
            <a:spLocks noGrp="1"/>
          </p:cNvSpPr>
          <p:nvPr>
            <p:ph type="pic" sz="quarter" idx="158" hasCustomPrompt="1"/>
          </p:nvPr>
        </p:nvSpPr>
        <p:spPr>
          <a:xfrm>
            <a:off x="1283597" y="2270124"/>
            <a:ext cx="5022575" cy="3806688"/>
          </a:xfrm>
          <a:custGeom>
            <a:avLst/>
            <a:gdLst>
              <a:gd name="connsiteX0" fmla="*/ 0 w 5022575"/>
              <a:gd name="connsiteY0" fmla="*/ 0 h 3806688"/>
              <a:gd name="connsiteX1" fmla="*/ 5022575 w 5022575"/>
              <a:gd name="connsiteY1" fmla="*/ 0 h 3806688"/>
              <a:gd name="connsiteX2" fmla="*/ 5022575 w 5022575"/>
              <a:gd name="connsiteY2" fmla="*/ 3806688 h 3806688"/>
              <a:gd name="connsiteX3" fmla="*/ 0 w 5022575"/>
              <a:gd name="connsiteY3" fmla="*/ 3806688 h 3806688"/>
            </a:gdLst>
            <a:ahLst/>
            <a:cxnLst>
              <a:cxn ang="0">
                <a:pos x="connsiteX0" y="connsiteY0"/>
              </a:cxn>
              <a:cxn ang="0">
                <a:pos x="connsiteX1" y="connsiteY1"/>
              </a:cxn>
              <a:cxn ang="0">
                <a:pos x="connsiteX2" y="connsiteY2"/>
              </a:cxn>
              <a:cxn ang="0">
                <a:pos x="connsiteX3" y="connsiteY3"/>
              </a:cxn>
            </a:cxnLst>
            <a:rect l="l" t="t" r="r" b="b"/>
            <a:pathLst>
              <a:path w="5022575" h="3806688">
                <a:moveTo>
                  <a:pt x="0" y="0"/>
                </a:moveTo>
                <a:lnTo>
                  <a:pt x="5022575" y="0"/>
                </a:lnTo>
                <a:lnTo>
                  <a:pt x="5022575" y="3806688"/>
                </a:lnTo>
                <a:lnTo>
                  <a:pt x="0" y="3806688"/>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5550030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7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AD163C2-508A-4C9F-9D5B-484929D2BD03}"/>
              </a:ext>
            </a:extLst>
          </p:cNvPr>
          <p:cNvSpPr>
            <a:spLocks noGrp="1"/>
          </p:cNvSpPr>
          <p:nvPr>
            <p:ph type="pic" sz="quarter" idx="158" hasCustomPrompt="1"/>
          </p:nvPr>
        </p:nvSpPr>
        <p:spPr>
          <a:xfrm>
            <a:off x="6100762" y="2536695"/>
            <a:ext cx="4498984" cy="3153712"/>
          </a:xfrm>
          <a:custGeom>
            <a:avLst/>
            <a:gdLst>
              <a:gd name="connsiteX0" fmla="*/ 0 w 4498984"/>
              <a:gd name="connsiteY0" fmla="*/ 0 h 3153712"/>
              <a:gd name="connsiteX1" fmla="*/ 4498984 w 4498984"/>
              <a:gd name="connsiteY1" fmla="*/ 0 h 3153712"/>
              <a:gd name="connsiteX2" fmla="*/ 4498984 w 4498984"/>
              <a:gd name="connsiteY2" fmla="*/ 3153712 h 3153712"/>
              <a:gd name="connsiteX3" fmla="*/ 0 w 4498984"/>
              <a:gd name="connsiteY3" fmla="*/ 3153712 h 3153712"/>
            </a:gdLst>
            <a:ahLst/>
            <a:cxnLst>
              <a:cxn ang="0">
                <a:pos x="connsiteX0" y="connsiteY0"/>
              </a:cxn>
              <a:cxn ang="0">
                <a:pos x="connsiteX1" y="connsiteY1"/>
              </a:cxn>
              <a:cxn ang="0">
                <a:pos x="connsiteX2" y="connsiteY2"/>
              </a:cxn>
              <a:cxn ang="0">
                <a:pos x="connsiteX3" y="connsiteY3"/>
              </a:cxn>
            </a:cxnLst>
            <a:rect l="l" t="t" r="r" b="b"/>
            <a:pathLst>
              <a:path w="4498984" h="3153712">
                <a:moveTo>
                  <a:pt x="0" y="0"/>
                </a:moveTo>
                <a:lnTo>
                  <a:pt x="4498984" y="0"/>
                </a:lnTo>
                <a:lnTo>
                  <a:pt x="4498984" y="3153712"/>
                </a:lnTo>
                <a:lnTo>
                  <a:pt x="0" y="3153712"/>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7431882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8_Titl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38E8E55-A145-47D8-BF16-27DF45971E68}"/>
              </a:ext>
            </a:extLst>
          </p:cNvPr>
          <p:cNvSpPr>
            <a:spLocks noGrp="1"/>
          </p:cNvSpPr>
          <p:nvPr>
            <p:ph type="pic" sz="quarter" idx="160" hasCustomPrompt="1"/>
          </p:nvPr>
        </p:nvSpPr>
        <p:spPr>
          <a:xfrm>
            <a:off x="6492004" y="2638939"/>
            <a:ext cx="1276644" cy="1453887"/>
          </a:xfrm>
          <a:custGeom>
            <a:avLst/>
            <a:gdLst>
              <a:gd name="connsiteX0" fmla="*/ 638322 w 1276644"/>
              <a:gd name="connsiteY0" fmla="*/ 0 h 1453887"/>
              <a:gd name="connsiteX1" fmla="*/ 1276644 w 1276644"/>
              <a:gd name="connsiteY1" fmla="*/ 638322 h 1453887"/>
              <a:gd name="connsiteX2" fmla="*/ 766967 w 1276644"/>
              <a:gd name="connsiteY2" fmla="*/ 1263676 h 1453887"/>
              <a:gd name="connsiteX3" fmla="*/ 747507 w 1276644"/>
              <a:gd name="connsiteY3" fmla="*/ 1265637 h 1453887"/>
              <a:gd name="connsiteX4" fmla="*/ 638321 w 1276644"/>
              <a:gd name="connsiteY4" fmla="*/ 1453887 h 1453887"/>
              <a:gd name="connsiteX5" fmla="*/ 529136 w 1276644"/>
              <a:gd name="connsiteY5" fmla="*/ 1265637 h 1453887"/>
              <a:gd name="connsiteX6" fmla="*/ 509678 w 1276644"/>
              <a:gd name="connsiteY6" fmla="*/ 1263676 h 1453887"/>
              <a:gd name="connsiteX7" fmla="*/ 0 w 1276644"/>
              <a:gd name="connsiteY7" fmla="*/ 638322 h 1453887"/>
              <a:gd name="connsiteX8" fmla="*/ 638322 w 1276644"/>
              <a:gd name="connsiteY8" fmla="*/ 0 h 145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644" h="1453887">
                <a:moveTo>
                  <a:pt x="638322" y="0"/>
                </a:moveTo>
                <a:cubicBezTo>
                  <a:pt x="990858" y="0"/>
                  <a:pt x="1276644" y="285786"/>
                  <a:pt x="1276644" y="638322"/>
                </a:cubicBezTo>
                <a:cubicBezTo>
                  <a:pt x="1276644" y="946791"/>
                  <a:pt x="1057839" y="1204155"/>
                  <a:pt x="766967" y="1263676"/>
                </a:cubicBezTo>
                <a:lnTo>
                  <a:pt x="747507" y="1265637"/>
                </a:lnTo>
                <a:lnTo>
                  <a:pt x="638321" y="1453887"/>
                </a:lnTo>
                <a:lnTo>
                  <a:pt x="529136" y="1265637"/>
                </a:lnTo>
                <a:lnTo>
                  <a:pt x="509678" y="1263676"/>
                </a:lnTo>
                <a:cubicBezTo>
                  <a:pt x="218805" y="1204155"/>
                  <a:pt x="0" y="946791"/>
                  <a:pt x="0" y="638322"/>
                </a:cubicBezTo>
                <a:cubicBezTo>
                  <a:pt x="0" y="285786"/>
                  <a:pt x="285786" y="0"/>
                  <a:pt x="638322" y="0"/>
                </a:cubicBezTo>
                <a:close/>
              </a:path>
            </a:pathLst>
          </a:custGeom>
        </p:spPr>
        <p:txBody>
          <a:bodyPr wrap="square">
            <a:noAutofit/>
          </a:bodyPr>
          <a:lstStyle>
            <a:lvl1pPr>
              <a:defRPr sz="1200"/>
            </a:lvl1pPr>
          </a:lstStyle>
          <a:p>
            <a:r>
              <a:rPr lang="en-US" dirty="0"/>
              <a:t>Picture</a:t>
            </a:r>
          </a:p>
        </p:txBody>
      </p:sp>
      <p:sp>
        <p:nvSpPr>
          <p:cNvPr id="14" name="Picture Placeholder 13">
            <a:extLst>
              <a:ext uri="{FF2B5EF4-FFF2-40B4-BE49-F238E27FC236}">
                <a16:creationId xmlns:a16="http://schemas.microsoft.com/office/drawing/2014/main" id="{F524A4E1-0BB6-4375-A4EC-5244B2594CB3}"/>
              </a:ext>
            </a:extLst>
          </p:cNvPr>
          <p:cNvSpPr>
            <a:spLocks noGrp="1"/>
          </p:cNvSpPr>
          <p:nvPr>
            <p:ph type="pic" sz="quarter" idx="159" hasCustomPrompt="1"/>
          </p:nvPr>
        </p:nvSpPr>
        <p:spPr>
          <a:xfrm>
            <a:off x="4420976" y="2638939"/>
            <a:ext cx="1276644" cy="1453887"/>
          </a:xfrm>
          <a:custGeom>
            <a:avLst/>
            <a:gdLst>
              <a:gd name="connsiteX0" fmla="*/ 638322 w 1276644"/>
              <a:gd name="connsiteY0" fmla="*/ 0 h 1453887"/>
              <a:gd name="connsiteX1" fmla="*/ 1276644 w 1276644"/>
              <a:gd name="connsiteY1" fmla="*/ 638322 h 1453887"/>
              <a:gd name="connsiteX2" fmla="*/ 766967 w 1276644"/>
              <a:gd name="connsiteY2" fmla="*/ 1263676 h 1453887"/>
              <a:gd name="connsiteX3" fmla="*/ 747507 w 1276644"/>
              <a:gd name="connsiteY3" fmla="*/ 1265637 h 1453887"/>
              <a:gd name="connsiteX4" fmla="*/ 638321 w 1276644"/>
              <a:gd name="connsiteY4" fmla="*/ 1453887 h 1453887"/>
              <a:gd name="connsiteX5" fmla="*/ 529136 w 1276644"/>
              <a:gd name="connsiteY5" fmla="*/ 1265637 h 1453887"/>
              <a:gd name="connsiteX6" fmla="*/ 509678 w 1276644"/>
              <a:gd name="connsiteY6" fmla="*/ 1263676 h 1453887"/>
              <a:gd name="connsiteX7" fmla="*/ 0 w 1276644"/>
              <a:gd name="connsiteY7" fmla="*/ 638322 h 1453887"/>
              <a:gd name="connsiteX8" fmla="*/ 638322 w 1276644"/>
              <a:gd name="connsiteY8" fmla="*/ 0 h 145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644" h="1453887">
                <a:moveTo>
                  <a:pt x="638322" y="0"/>
                </a:moveTo>
                <a:cubicBezTo>
                  <a:pt x="990858" y="0"/>
                  <a:pt x="1276644" y="285786"/>
                  <a:pt x="1276644" y="638322"/>
                </a:cubicBezTo>
                <a:cubicBezTo>
                  <a:pt x="1276644" y="946791"/>
                  <a:pt x="1057839" y="1204155"/>
                  <a:pt x="766967" y="1263676"/>
                </a:cubicBezTo>
                <a:lnTo>
                  <a:pt x="747507" y="1265637"/>
                </a:lnTo>
                <a:lnTo>
                  <a:pt x="638321" y="1453887"/>
                </a:lnTo>
                <a:lnTo>
                  <a:pt x="529136" y="1265637"/>
                </a:lnTo>
                <a:lnTo>
                  <a:pt x="509678" y="1263676"/>
                </a:lnTo>
                <a:cubicBezTo>
                  <a:pt x="218805" y="1204155"/>
                  <a:pt x="0" y="946791"/>
                  <a:pt x="0" y="638322"/>
                </a:cubicBezTo>
                <a:cubicBezTo>
                  <a:pt x="0" y="285786"/>
                  <a:pt x="285786" y="0"/>
                  <a:pt x="638322" y="0"/>
                </a:cubicBezTo>
                <a:close/>
              </a:path>
            </a:pathLst>
          </a:custGeom>
        </p:spPr>
        <p:txBody>
          <a:bodyPr wrap="square">
            <a:noAutofit/>
          </a:bodyPr>
          <a:lstStyle>
            <a:lvl1pPr>
              <a:defRPr sz="1200"/>
            </a:lvl1pPr>
          </a:lstStyle>
          <a:p>
            <a:r>
              <a:rPr lang="en-US" dirty="0"/>
              <a:t>Picture</a:t>
            </a:r>
          </a:p>
        </p:txBody>
      </p:sp>
      <p:sp>
        <p:nvSpPr>
          <p:cNvPr id="12" name="Picture Placeholder 11">
            <a:extLst>
              <a:ext uri="{FF2B5EF4-FFF2-40B4-BE49-F238E27FC236}">
                <a16:creationId xmlns:a16="http://schemas.microsoft.com/office/drawing/2014/main" id="{BAD4BCC8-193F-4B8F-B24A-8FC1FFF68732}"/>
              </a:ext>
            </a:extLst>
          </p:cNvPr>
          <p:cNvSpPr>
            <a:spLocks noGrp="1"/>
          </p:cNvSpPr>
          <p:nvPr>
            <p:ph type="pic" sz="quarter" idx="158" hasCustomPrompt="1"/>
          </p:nvPr>
        </p:nvSpPr>
        <p:spPr>
          <a:xfrm>
            <a:off x="2347574" y="2638939"/>
            <a:ext cx="1276644" cy="1453887"/>
          </a:xfrm>
          <a:custGeom>
            <a:avLst/>
            <a:gdLst>
              <a:gd name="connsiteX0" fmla="*/ 638322 w 1276644"/>
              <a:gd name="connsiteY0" fmla="*/ 0 h 1453887"/>
              <a:gd name="connsiteX1" fmla="*/ 1276644 w 1276644"/>
              <a:gd name="connsiteY1" fmla="*/ 638322 h 1453887"/>
              <a:gd name="connsiteX2" fmla="*/ 766966 w 1276644"/>
              <a:gd name="connsiteY2" fmla="*/ 1263676 h 1453887"/>
              <a:gd name="connsiteX3" fmla="*/ 747507 w 1276644"/>
              <a:gd name="connsiteY3" fmla="*/ 1265637 h 1453887"/>
              <a:gd name="connsiteX4" fmla="*/ 638321 w 1276644"/>
              <a:gd name="connsiteY4" fmla="*/ 1453887 h 1453887"/>
              <a:gd name="connsiteX5" fmla="*/ 529136 w 1276644"/>
              <a:gd name="connsiteY5" fmla="*/ 1265637 h 1453887"/>
              <a:gd name="connsiteX6" fmla="*/ 509678 w 1276644"/>
              <a:gd name="connsiteY6" fmla="*/ 1263676 h 1453887"/>
              <a:gd name="connsiteX7" fmla="*/ 0 w 1276644"/>
              <a:gd name="connsiteY7" fmla="*/ 638322 h 1453887"/>
              <a:gd name="connsiteX8" fmla="*/ 638322 w 1276644"/>
              <a:gd name="connsiteY8" fmla="*/ 0 h 145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644" h="1453887">
                <a:moveTo>
                  <a:pt x="638322" y="0"/>
                </a:moveTo>
                <a:cubicBezTo>
                  <a:pt x="990858" y="0"/>
                  <a:pt x="1276644" y="285786"/>
                  <a:pt x="1276644" y="638322"/>
                </a:cubicBezTo>
                <a:cubicBezTo>
                  <a:pt x="1276644" y="946791"/>
                  <a:pt x="1057839" y="1204155"/>
                  <a:pt x="766966" y="1263676"/>
                </a:cubicBezTo>
                <a:lnTo>
                  <a:pt x="747507" y="1265637"/>
                </a:lnTo>
                <a:lnTo>
                  <a:pt x="638321" y="1453887"/>
                </a:lnTo>
                <a:lnTo>
                  <a:pt x="529136" y="1265637"/>
                </a:lnTo>
                <a:lnTo>
                  <a:pt x="509678" y="1263676"/>
                </a:lnTo>
                <a:cubicBezTo>
                  <a:pt x="218805" y="1204155"/>
                  <a:pt x="0" y="946791"/>
                  <a:pt x="0" y="638322"/>
                </a:cubicBezTo>
                <a:cubicBezTo>
                  <a:pt x="0" y="285786"/>
                  <a:pt x="285786" y="0"/>
                  <a:pt x="638322" y="0"/>
                </a:cubicBez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
        <p:nvSpPr>
          <p:cNvPr id="16" name="Picture Placeholder 15">
            <a:extLst>
              <a:ext uri="{FF2B5EF4-FFF2-40B4-BE49-F238E27FC236}">
                <a16:creationId xmlns:a16="http://schemas.microsoft.com/office/drawing/2014/main" id="{8684CDDE-40DD-443E-8BB0-AFCECF6C2313}"/>
              </a:ext>
            </a:extLst>
          </p:cNvPr>
          <p:cNvSpPr>
            <a:spLocks noGrp="1"/>
          </p:cNvSpPr>
          <p:nvPr>
            <p:ph type="pic" sz="quarter" idx="161" hasCustomPrompt="1"/>
          </p:nvPr>
        </p:nvSpPr>
        <p:spPr>
          <a:xfrm>
            <a:off x="8567780" y="2638939"/>
            <a:ext cx="1276644" cy="1453887"/>
          </a:xfrm>
          <a:custGeom>
            <a:avLst/>
            <a:gdLst>
              <a:gd name="connsiteX0" fmla="*/ 638322 w 1276644"/>
              <a:gd name="connsiteY0" fmla="*/ 0 h 1453887"/>
              <a:gd name="connsiteX1" fmla="*/ 1276644 w 1276644"/>
              <a:gd name="connsiteY1" fmla="*/ 638322 h 1453887"/>
              <a:gd name="connsiteX2" fmla="*/ 766966 w 1276644"/>
              <a:gd name="connsiteY2" fmla="*/ 1263676 h 1453887"/>
              <a:gd name="connsiteX3" fmla="*/ 747506 w 1276644"/>
              <a:gd name="connsiteY3" fmla="*/ 1265637 h 1453887"/>
              <a:gd name="connsiteX4" fmla="*/ 638321 w 1276644"/>
              <a:gd name="connsiteY4" fmla="*/ 1453887 h 1453887"/>
              <a:gd name="connsiteX5" fmla="*/ 529135 w 1276644"/>
              <a:gd name="connsiteY5" fmla="*/ 1265637 h 1453887"/>
              <a:gd name="connsiteX6" fmla="*/ 509678 w 1276644"/>
              <a:gd name="connsiteY6" fmla="*/ 1263676 h 1453887"/>
              <a:gd name="connsiteX7" fmla="*/ 0 w 1276644"/>
              <a:gd name="connsiteY7" fmla="*/ 638322 h 1453887"/>
              <a:gd name="connsiteX8" fmla="*/ 638322 w 1276644"/>
              <a:gd name="connsiteY8" fmla="*/ 0 h 145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6644" h="1453887">
                <a:moveTo>
                  <a:pt x="638322" y="0"/>
                </a:moveTo>
                <a:cubicBezTo>
                  <a:pt x="990858" y="0"/>
                  <a:pt x="1276644" y="285786"/>
                  <a:pt x="1276644" y="638322"/>
                </a:cubicBezTo>
                <a:cubicBezTo>
                  <a:pt x="1276644" y="946791"/>
                  <a:pt x="1057839" y="1204155"/>
                  <a:pt x="766966" y="1263676"/>
                </a:cubicBezTo>
                <a:lnTo>
                  <a:pt x="747506" y="1265637"/>
                </a:lnTo>
                <a:lnTo>
                  <a:pt x="638321" y="1453887"/>
                </a:lnTo>
                <a:lnTo>
                  <a:pt x="529135" y="1265637"/>
                </a:lnTo>
                <a:lnTo>
                  <a:pt x="509678" y="1263676"/>
                </a:lnTo>
                <a:cubicBezTo>
                  <a:pt x="218805" y="1204155"/>
                  <a:pt x="0" y="946791"/>
                  <a:pt x="0" y="638322"/>
                </a:cubicBezTo>
                <a:cubicBezTo>
                  <a:pt x="0" y="285786"/>
                  <a:pt x="285786" y="0"/>
                  <a:pt x="638322" y="0"/>
                </a:cubicBezTo>
                <a:close/>
              </a:path>
            </a:pathLst>
          </a:custGeom>
        </p:spPr>
        <p:txBody>
          <a:bodyPr wrap="square">
            <a:noAutofit/>
          </a:bodyPr>
          <a:lstStyle>
            <a:lvl1pPr>
              <a:defRPr sz="1200"/>
            </a:lvl1pPr>
          </a:lstStyle>
          <a:p>
            <a:r>
              <a:rPr lang="en-US" dirty="0"/>
              <a:t>Picture</a:t>
            </a:r>
          </a:p>
        </p:txBody>
      </p:sp>
    </p:spTree>
    <p:extLst>
      <p:ext uri="{BB962C8B-B14F-4D97-AF65-F5344CB8AC3E}">
        <p14:creationId xmlns:p14="http://schemas.microsoft.com/office/powerpoint/2010/main" val="3823210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6B61E97-B933-4525-86BC-2F748603588B}"/>
              </a:ext>
            </a:extLst>
          </p:cNvPr>
          <p:cNvSpPr>
            <a:spLocks noGrp="1"/>
          </p:cNvSpPr>
          <p:nvPr>
            <p:ph type="pic" sz="quarter" idx="158" hasCustomPrompt="1"/>
          </p:nvPr>
        </p:nvSpPr>
        <p:spPr>
          <a:xfrm>
            <a:off x="0" y="2232933"/>
            <a:ext cx="8067974" cy="2481943"/>
          </a:xfrm>
          <a:custGeom>
            <a:avLst/>
            <a:gdLst>
              <a:gd name="connsiteX0" fmla="*/ 0 w 8067974"/>
              <a:gd name="connsiteY0" fmla="*/ 0 h 2481943"/>
              <a:gd name="connsiteX1" fmla="*/ 8067974 w 8067974"/>
              <a:gd name="connsiteY1" fmla="*/ 0 h 2481943"/>
              <a:gd name="connsiteX2" fmla="*/ 8067974 w 8067974"/>
              <a:gd name="connsiteY2" fmla="*/ 2481943 h 2481943"/>
              <a:gd name="connsiteX3" fmla="*/ 0 w 8067974"/>
              <a:gd name="connsiteY3" fmla="*/ 2481943 h 2481943"/>
            </a:gdLst>
            <a:ahLst/>
            <a:cxnLst>
              <a:cxn ang="0">
                <a:pos x="connsiteX0" y="connsiteY0"/>
              </a:cxn>
              <a:cxn ang="0">
                <a:pos x="connsiteX1" y="connsiteY1"/>
              </a:cxn>
              <a:cxn ang="0">
                <a:pos x="connsiteX2" y="connsiteY2"/>
              </a:cxn>
              <a:cxn ang="0">
                <a:pos x="connsiteX3" y="connsiteY3"/>
              </a:cxn>
            </a:cxnLst>
            <a:rect l="l" t="t" r="r" b="b"/>
            <a:pathLst>
              <a:path w="8067974" h="2481943">
                <a:moveTo>
                  <a:pt x="0" y="0"/>
                </a:moveTo>
                <a:lnTo>
                  <a:pt x="8067974" y="0"/>
                </a:lnTo>
                <a:lnTo>
                  <a:pt x="8067974" y="2481943"/>
                </a:lnTo>
                <a:lnTo>
                  <a:pt x="0" y="2481943"/>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9169065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10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3A76CA3-7EE4-49C6-97E0-219CE9B26CCA}"/>
              </a:ext>
            </a:extLst>
          </p:cNvPr>
          <p:cNvSpPr>
            <a:spLocks noGrp="1"/>
          </p:cNvSpPr>
          <p:nvPr>
            <p:ph type="pic" sz="quarter" idx="158" hasCustomPrompt="1"/>
          </p:nvPr>
        </p:nvSpPr>
        <p:spPr>
          <a:xfrm>
            <a:off x="1565049" y="2307615"/>
            <a:ext cx="4412343" cy="2322286"/>
          </a:xfrm>
          <a:custGeom>
            <a:avLst/>
            <a:gdLst>
              <a:gd name="connsiteX0" fmla="*/ 0 w 4412343"/>
              <a:gd name="connsiteY0" fmla="*/ 0 h 2322286"/>
              <a:gd name="connsiteX1" fmla="*/ 4412343 w 4412343"/>
              <a:gd name="connsiteY1" fmla="*/ 0 h 2322286"/>
              <a:gd name="connsiteX2" fmla="*/ 4412343 w 4412343"/>
              <a:gd name="connsiteY2" fmla="*/ 2322286 h 2322286"/>
              <a:gd name="connsiteX3" fmla="*/ 0 w 4412343"/>
              <a:gd name="connsiteY3" fmla="*/ 2322286 h 2322286"/>
            </a:gdLst>
            <a:ahLst/>
            <a:cxnLst>
              <a:cxn ang="0">
                <a:pos x="connsiteX0" y="connsiteY0"/>
              </a:cxn>
              <a:cxn ang="0">
                <a:pos x="connsiteX1" y="connsiteY1"/>
              </a:cxn>
              <a:cxn ang="0">
                <a:pos x="connsiteX2" y="connsiteY2"/>
              </a:cxn>
              <a:cxn ang="0">
                <a:pos x="connsiteX3" y="connsiteY3"/>
              </a:cxn>
            </a:cxnLst>
            <a:rect l="l" t="t" r="r" b="b"/>
            <a:pathLst>
              <a:path w="4412343" h="2322286">
                <a:moveTo>
                  <a:pt x="0" y="0"/>
                </a:moveTo>
                <a:lnTo>
                  <a:pt x="4412343" y="0"/>
                </a:lnTo>
                <a:lnTo>
                  <a:pt x="4412343" y="2322286"/>
                </a:lnTo>
                <a:lnTo>
                  <a:pt x="0" y="2322286"/>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
        <p:nvSpPr>
          <p:cNvPr id="10" name="Picture Placeholder 9">
            <a:extLst>
              <a:ext uri="{FF2B5EF4-FFF2-40B4-BE49-F238E27FC236}">
                <a16:creationId xmlns:a16="http://schemas.microsoft.com/office/drawing/2014/main" id="{49CE349A-3448-487A-B5CD-BC4C540260FC}"/>
              </a:ext>
            </a:extLst>
          </p:cNvPr>
          <p:cNvSpPr>
            <a:spLocks noGrp="1"/>
          </p:cNvSpPr>
          <p:nvPr>
            <p:ph type="pic" sz="quarter" idx="159" hasCustomPrompt="1"/>
          </p:nvPr>
        </p:nvSpPr>
        <p:spPr>
          <a:xfrm>
            <a:off x="6224134" y="2307615"/>
            <a:ext cx="4412343" cy="2322286"/>
          </a:xfrm>
          <a:custGeom>
            <a:avLst/>
            <a:gdLst>
              <a:gd name="connsiteX0" fmla="*/ 0 w 4412343"/>
              <a:gd name="connsiteY0" fmla="*/ 0 h 2322286"/>
              <a:gd name="connsiteX1" fmla="*/ 4412343 w 4412343"/>
              <a:gd name="connsiteY1" fmla="*/ 0 h 2322286"/>
              <a:gd name="connsiteX2" fmla="*/ 4412343 w 4412343"/>
              <a:gd name="connsiteY2" fmla="*/ 2322286 h 2322286"/>
              <a:gd name="connsiteX3" fmla="*/ 0 w 4412343"/>
              <a:gd name="connsiteY3" fmla="*/ 2322286 h 2322286"/>
            </a:gdLst>
            <a:ahLst/>
            <a:cxnLst>
              <a:cxn ang="0">
                <a:pos x="connsiteX0" y="connsiteY0"/>
              </a:cxn>
              <a:cxn ang="0">
                <a:pos x="connsiteX1" y="connsiteY1"/>
              </a:cxn>
              <a:cxn ang="0">
                <a:pos x="connsiteX2" y="connsiteY2"/>
              </a:cxn>
              <a:cxn ang="0">
                <a:pos x="connsiteX3" y="connsiteY3"/>
              </a:cxn>
            </a:cxnLst>
            <a:rect l="l" t="t" r="r" b="b"/>
            <a:pathLst>
              <a:path w="4412343" h="2322286">
                <a:moveTo>
                  <a:pt x="0" y="0"/>
                </a:moveTo>
                <a:lnTo>
                  <a:pt x="4412343" y="0"/>
                </a:lnTo>
                <a:lnTo>
                  <a:pt x="4412343" y="2322286"/>
                </a:lnTo>
                <a:lnTo>
                  <a:pt x="0" y="2322286"/>
                </a:lnTo>
                <a:close/>
              </a:path>
            </a:pathLst>
          </a:custGeom>
        </p:spPr>
        <p:txBody>
          <a:bodyPr wrap="square">
            <a:noAutofit/>
          </a:bodyPr>
          <a:lstStyle>
            <a:lvl1pPr>
              <a:defRPr sz="1200"/>
            </a:lvl1pPr>
          </a:lstStyle>
          <a:p>
            <a:r>
              <a:rPr lang="en-US" dirty="0"/>
              <a:t>Picture</a:t>
            </a:r>
          </a:p>
        </p:txBody>
      </p:sp>
    </p:spTree>
    <p:extLst>
      <p:ext uri="{BB962C8B-B14F-4D97-AF65-F5344CB8AC3E}">
        <p14:creationId xmlns:p14="http://schemas.microsoft.com/office/powerpoint/2010/main" val="57076011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11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B0AEF668-98FB-4134-BBF7-EA1C40C201B4}"/>
              </a:ext>
            </a:extLst>
          </p:cNvPr>
          <p:cNvSpPr>
            <a:spLocks noGrp="1"/>
          </p:cNvSpPr>
          <p:nvPr>
            <p:ph type="pic" sz="quarter" idx="158" hasCustomPrompt="1"/>
          </p:nvPr>
        </p:nvSpPr>
        <p:spPr>
          <a:xfrm>
            <a:off x="1279330" y="1814514"/>
            <a:ext cx="1878249" cy="1683430"/>
          </a:xfrm>
          <a:custGeom>
            <a:avLst/>
            <a:gdLst>
              <a:gd name="connsiteX0" fmla="*/ 0 w 1878249"/>
              <a:gd name="connsiteY0" fmla="*/ 0 h 1683430"/>
              <a:gd name="connsiteX1" fmla="*/ 1878249 w 1878249"/>
              <a:gd name="connsiteY1" fmla="*/ 0 h 1683430"/>
              <a:gd name="connsiteX2" fmla="*/ 1878249 w 1878249"/>
              <a:gd name="connsiteY2" fmla="*/ 1683430 h 1683430"/>
              <a:gd name="connsiteX3" fmla="*/ 0 w 1878249"/>
              <a:gd name="connsiteY3" fmla="*/ 1683430 h 1683430"/>
            </a:gdLst>
            <a:ahLst/>
            <a:cxnLst>
              <a:cxn ang="0">
                <a:pos x="connsiteX0" y="connsiteY0"/>
              </a:cxn>
              <a:cxn ang="0">
                <a:pos x="connsiteX1" y="connsiteY1"/>
              </a:cxn>
              <a:cxn ang="0">
                <a:pos x="connsiteX2" y="connsiteY2"/>
              </a:cxn>
              <a:cxn ang="0">
                <a:pos x="connsiteX3" y="connsiteY3"/>
              </a:cxn>
            </a:cxnLst>
            <a:rect l="l" t="t" r="r" b="b"/>
            <a:pathLst>
              <a:path w="1878249" h="1683430">
                <a:moveTo>
                  <a:pt x="0" y="0"/>
                </a:moveTo>
                <a:lnTo>
                  <a:pt x="1878249" y="0"/>
                </a:lnTo>
                <a:lnTo>
                  <a:pt x="1878249" y="1683430"/>
                </a:lnTo>
                <a:lnTo>
                  <a:pt x="0" y="1683430"/>
                </a:lnTo>
                <a:close/>
              </a:path>
            </a:pathLst>
          </a:custGeom>
        </p:spPr>
        <p:txBody>
          <a:bodyPr wrap="square">
            <a:noAutofit/>
          </a:bodyPr>
          <a:lstStyle>
            <a:lvl1pPr>
              <a:defRPr sz="1200"/>
            </a:lvl1pPr>
          </a:lstStyle>
          <a:p>
            <a:r>
              <a:rPr lang="en-US" dirty="0"/>
              <a:t>Picture</a:t>
            </a:r>
          </a:p>
        </p:txBody>
      </p:sp>
      <p:sp>
        <p:nvSpPr>
          <p:cNvPr id="17" name="Picture Placeholder 16">
            <a:extLst>
              <a:ext uri="{FF2B5EF4-FFF2-40B4-BE49-F238E27FC236}">
                <a16:creationId xmlns:a16="http://schemas.microsoft.com/office/drawing/2014/main" id="{EEA6CCEA-BDE0-4736-BD40-98AC601F937C}"/>
              </a:ext>
            </a:extLst>
          </p:cNvPr>
          <p:cNvSpPr>
            <a:spLocks noGrp="1"/>
          </p:cNvSpPr>
          <p:nvPr>
            <p:ph type="pic" sz="quarter" idx="161" hasCustomPrompt="1"/>
          </p:nvPr>
        </p:nvSpPr>
        <p:spPr>
          <a:xfrm>
            <a:off x="3339548" y="1814514"/>
            <a:ext cx="5512904" cy="3393591"/>
          </a:xfrm>
          <a:custGeom>
            <a:avLst/>
            <a:gdLst>
              <a:gd name="connsiteX0" fmla="*/ 0 w 5512904"/>
              <a:gd name="connsiteY0" fmla="*/ 0 h 3393591"/>
              <a:gd name="connsiteX1" fmla="*/ 5512904 w 5512904"/>
              <a:gd name="connsiteY1" fmla="*/ 0 h 3393591"/>
              <a:gd name="connsiteX2" fmla="*/ 5512904 w 5512904"/>
              <a:gd name="connsiteY2" fmla="*/ 3393591 h 3393591"/>
              <a:gd name="connsiteX3" fmla="*/ 0 w 5512904"/>
              <a:gd name="connsiteY3" fmla="*/ 3393591 h 3393591"/>
            </a:gdLst>
            <a:ahLst/>
            <a:cxnLst>
              <a:cxn ang="0">
                <a:pos x="connsiteX0" y="connsiteY0"/>
              </a:cxn>
              <a:cxn ang="0">
                <a:pos x="connsiteX1" y="connsiteY1"/>
              </a:cxn>
              <a:cxn ang="0">
                <a:pos x="connsiteX2" y="connsiteY2"/>
              </a:cxn>
              <a:cxn ang="0">
                <a:pos x="connsiteX3" y="connsiteY3"/>
              </a:cxn>
            </a:cxnLst>
            <a:rect l="l" t="t" r="r" b="b"/>
            <a:pathLst>
              <a:path w="5512904" h="3393591">
                <a:moveTo>
                  <a:pt x="0" y="0"/>
                </a:moveTo>
                <a:lnTo>
                  <a:pt x="5512904" y="0"/>
                </a:lnTo>
                <a:lnTo>
                  <a:pt x="5512904" y="3393591"/>
                </a:lnTo>
                <a:lnTo>
                  <a:pt x="0" y="3393591"/>
                </a:lnTo>
                <a:close/>
              </a:path>
            </a:pathLst>
          </a:custGeom>
        </p:spPr>
        <p:txBody>
          <a:bodyPr wrap="square">
            <a:noAutofit/>
          </a:bodyPr>
          <a:lstStyle>
            <a:lvl1pPr>
              <a:defRPr sz="1200"/>
            </a:lvl1pPr>
          </a:lstStyle>
          <a:p>
            <a:r>
              <a:rPr lang="en-US" dirty="0"/>
              <a:t>Picture</a:t>
            </a:r>
          </a:p>
        </p:txBody>
      </p:sp>
      <p:sp>
        <p:nvSpPr>
          <p:cNvPr id="15" name="Picture Placeholder 14">
            <a:extLst>
              <a:ext uri="{FF2B5EF4-FFF2-40B4-BE49-F238E27FC236}">
                <a16:creationId xmlns:a16="http://schemas.microsoft.com/office/drawing/2014/main" id="{3FA74861-AD09-4C7B-9AA3-3409F29A3DC3}"/>
              </a:ext>
            </a:extLst>
          </p:cNvPr>
          <p:cNvSpPr>
            <a:spLocks noGrp="1"/>
          </p:cNvSpPr>
          <p:nvPr>
            <p:ph type="pic" sz="quarter" idx="160" hasCustomPrompt="1"/>
          </p:nvPr>
        </p:nvSpPr>
        <p:spPr>
          <a:xfrm>
            <a:off x="1279328" y="3701145"/>
            <a:ext cx="1878249" cy="1506961"/>
          </a:xfrm>
          <a:custGeom>
            <a:avLst/>
            <a:gdLst>
              <a:gd name="connsiteX0" fmla="*/ 0 w 1878249"/>
              <a:gd name="connsiteY0" fmla="*/ 0 h 1506961"/>
              <a:gd name="connsiteX1" fmla="*/ 1878249 w 1878249"/>
              <a:gd name="connsiteY1" fmla="*/ 0 h 1506961"/>
              <a:gd name="connsiteX2" fmla="*/ 1878249 w 1878249"/>
              <a:gd name="connsiteY2" fmla="*/ 1506961 h 1506961"/>
              <a:gd name="connsiteX3" fmla="*/ 0 w 1878249"/>
              <a:gd name="connsiteY3" fmla="*/ 1506961 h 1506961"/>
            </a:gdLst>
            <a:ahLst/>
            <a:cxnLst>
              <a:cxn ang="0">
                <a:pos x="connsiteX0" y="connsiteY0"/>
              </a:cxn>
              <a:cxn ang="0">
                <a:pos x="connsiteX1" y="connsiteY1"/>
              </a:cxn>
              <a:cxn ang="0">
                <a:pos x="connsiteX2" y="connsiteY2"/>
              </a:cxn>
              <a:cxn ang="0">
                <a:pos x="connsiteX3" y="connsiteY3"/>
              </a:cxn>
            </a:cxnLst>
            <a:rect l="l" t="t" r="r" b="b"/>
            <a:pathLst>
              <a:path w="1878249" h="1506961">
                <a:moveTo>
                  <a:pt x="0" y="0"/>
                </a:moveTo>
                <a:lnTo>
                  <a:pt x="1878249" y="0"/>
                </a:lnTo>
                <a:lnTo>
                  <a:pt x="1878249" y="1506961"/>
                </a:lnTo>
                <a:lnTo>
                  <a:pt x="0" y="1506961"/>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
        <p:nvSpPr>
          <p:cNvPr id="13" name="Picture Placeholder 12">
            <a:extLst>
              <a:ext uri="{FF2B5EF4-FFF2-40B4-BE49-F238E27FC236}">
                <a16:creationId xmlns:a16="http://schemas.microsoft.com/office/drawing/2014/main" id="{60A033AC-E821-4A01-951C-447BD519C420}"/>
              </a:ext>
            </a:extLst>
          </p:cNvPr>
          <p:cNvSpPr>
            <a:spLocks noGrp="1"/>
          </p:cNvSpPr>
          <p:nvPr>
            <p:ph type="pic" sz="quarter" idx="159" hasCustomPrompt="1"/>
          </p:nvPr>
        </p:nvSpPr>
        <p:spPr>
          <a:xfrm>
            <a:off x="9034425" y="1814514"/>
            <a:ext cx="1878249" cy="1683430"/>
          </a:xfrm>
          <a:custGeom>
            <a:avLst/>
            <a:gdLst>
              <a:gd name="connsiteX0" fmla="*/ 0 w 1878249"/>
              <a:gd name="connsiteY0" fmla="*/ 0 h 1683430"/>
              <a:gd name="connsiteX1" fmla="*/ 1878249 w 1878249"/>
              <a:gd name="connsiteY1" fmla="*/ 0 h 1683430"/>
              <a:gd name="connsiteX2" fmla="*/ 1878249 w 1878249"/>
              <a:gd name="connsiteY2" fmla="*/ 1683430 h 1683430"/>
              <a:gd name="connsiteX3" fmla="*/ 0 w 1878249"/>
              <a:gd name="connsiteY3" fmla="*/ 1683430 h 1683430"/>
            </a:gdLst>
            <a:ahLst/>
            <a:cxnLst>
              <a:cxn ang="0">
                <a:pos x="connsiteX0" y="connsiteY0"/>
              </a:cxn>
              <a:cxn ang="0">
                <a:pos x="connsiteX1" y="connsiteY1"/>
              </a:cxn>
              <a:cxn ang="0">
                <a:pos x="connsiteX2" y="connsiteY2"/>
              </a:cxn>
              <a:cxn ang="0">
                <a:pos x="connsiteX3" y="connsiteY3"/>
              </a:cxn>
            </a:cxnLst>
            <a:rect l="l" t="t" r="r" b="b"/>
            <a:pathLst>
              <a:path w="1878249" h="1683430">
                <a:moveTo>
                  <a:pt x="0" y="0"/>
                </a:moveTo>
                <a:lnTo>
                  <a:pt x="1878249" y="0"/>
                </a:lnTo>
                <a:lnTo>
                  <a:pt x="1878249" y="1683430"/>
                </a:lnTo>
                <a:lnTo>
                  <a:pt x="0" y="1683430"/>
                </a:lnTo>
                <a:close/>
              </a:path>
            </a:pathLst>
          </a:custGeom>
        </p:spPr>
        <p:txBody>
          <a:bodyPr wrap="square">
            <a:noAutofit/>
          </a:bodyPr>
          <a:lstStyle>
            <a:lvl1pPr>
              <a:defRPr sz="1200"/>
            </a:lvl1pPr>
          </a:lstStyle>
          <a:p>
            <a:r>
              <a:rPr lang="en-US" dirty="0"/>
              <a:t>Picture</a:t>
            </a:r>
          </a:p>
        </p:txBody>
      </p:sp>
      <p:sp>
        <p:nvSpPr>
          <p:cNvPr id="19" name="Picture Placeholder 18">
            <a:extLst>
              <a:ext uri="{FF2B5EF4-FFF2-40B4-BE49-F238E27FC236}">
                <a16:creationId xmlns:a16="http://schemas.microsoft.com/office/drawing/2014/main" id="{1AED8DE6-B55F-4DFE-A3E2-A5FB9101DF0F}"/>
              </a:ext>
            </a:extLst>
          </p:cNvPr>
          <p:cNvSpPr>
            <a:spLocks noGrp="1"/>
          </p:cNvSpPr>
          <p:nvPr>
            <p:ph type="pic" sz="quarter" idx="162" hasCustomPrompt="1"/>
          </p:nvPr>
        </p:nvSpPr>
        <p:spPr>
          <a:xfrm>
            <a:off x="9034426" y="3701145"/>
            <a:ext cx="1878249" cy="1506961"/>
          </a:xfrm>
          <a:custGeom>
            <a:avLst/>
            <a:gdLst>
              <a:gd name="connsiteX0" fmla="*/ 0 w 1878249"/>
              <a:gd name="connsiteY0" fmla="*/ 0 h 1506961"/>
              <a:gd name="connsiteX1" fmla="*/ 1878249 w 1878249"/>
              <a:gd name="connsiteY1" fmla="*/ 0 h 1506961"/>
              <a:gd name="connsiteX2" fmla="*/ 1878249 w 1878249"/>
              <a:gd name="connsiteY2" fmla="*/ 1506961 h 1506961"/>
              <a:gd name="connsiteX3" fmla="*/ 0 w 1878249"/>
              <a:gd name="connsiteY3" fmla="*/ 1506961 h 1506961"/>
            </a:gdLst>
            <a:ahLst/>
            <a:cxnLst>
              <a:cxn ang="0">
                <a:pos x="connsiteX0" y="connsiteY0"/>
              </a:cxn>
              <a:cxn ang="0">
                <a:pos x="connsiteX1" y="connsiteY1"/>
              </a:cxn>
              <a:cxn ang="0">
                <a:pos x="connsiteX2" y="connsiteY2"/>
              </a:cxn>
              <a:cxn ang="0">
                <a:pos x="connsiteX3" y="connsiteY3"/>
              </a:cxn>
            </a:cxnLst>
            <a:rect l="l" t="t" r="r" b="b"/>
            <a:pathLst>
              <a:path w="1878249" h="1506961">
                <a:moveTo>
                  <a:pt x="0" y="0"/>
                </a:moveTo>
                <a:lnTo>
                  <a:pt x="1878249" y="0"/>
                </a:lnTo>
                <a:lnTo>
                  <a:pt x="1878249" y="1506961"/>
                </a:lnTo>
                <a:lnTo>
                  <a:pt x="0" y="1506961"/>
                </a:lnTo>
                <a:close/>
              </a:path>
            </a:pathLst>
          </a:custGeom>
        </p:spPr>
        <p:txBody>
          <a:bodyPr wrap="square">
            <a:noAutofit/>
          </a:bodyPr>
          <a:lstStyle>
            <a:lvl1pPr>
              <a:defRPr sz="1200"/>
            </a:lvl1pPr>
          </a:lstStyle>
          <a:p>
            <a:r>
              <a:rPr lang="en-US" dirty="0"/>
              <a:t>Picture</a:t>
            </a:r>
          </a:p>
        </p:txBody>
      </p:sp>
    </p:spTree>
    <p:extLst>
      <p:ext uri="{BB962C8B-B14F-4D97-AF65-F5344CB8AC3E}">
        <p14:creationId xmlns:p14="http://schemas.microsoft.com/office/powerpoint/2010/main" val="3299558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9D934-1470-4743-AFAA-20289A0E2436}"/>
              </a:ext>
            </a:extLst>
          </p:cNvPr>
          <p:cNvSpPr>
            <a:spLocks noGrp="1"/>
          </p:cNvSpPr>
          <p:nvPr>
            <p:ph type="dt" sz="half" idx="10"/>
          </p:nvPr>
        </p:nvSpPr>
        <p:spPr/>
        <p:txBody>
          <a:bodyPr/>
          <a:lstStyle/>
          <a:p>
            <a:fld id="{660597C2-E870-E940-B7C8-3910F1C83DDC}" type="datetime1">
              <a:rPr lang="en-US" smtClean="0"/>
              <a:t>6/5/19</a:t>
            </a:fld>
            <a:endParaRPr lang="en-US"/>
          </a:p>
        </p:txBody>
      </p:sp>
      <p:sp>
        <p:nvSpPr>
          <p:cNvPr id="3" name="Footer Placeholder 2">
            <a:extLst>
              <a:ext uri="{FF2B5EF4-FFF2-40B4-BE49-F238E27FC236}">
                <a16:creationId xmlns:a16="http://schemas.microsoft.com/office/drawing/2014/main" id="{7E2D2DC2-4E5F-6043-BEEF-8720506970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28EAC6-1102-094A-9BE2-E05FD1F0920D}"/>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805732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1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BECB11B-56A9-4948-8DE5-C16BD0139E5C}"/>
              </a:ext>
            </a:extLst>
          </p:cNvPr>
          <p:cNvSpPr>
            <a:spLocks noGrp="1"/>
          </p:cNvSpPr>
          <p:nvPr>
            <p:ph type="pic" sz="quarter" idx="161" hasCustomPrompt="1"/>
          </p:nvPr>
        </p:nvSpPr>
        <p:spPr>
          <a:xfrm>
            <a:off x="4717505" y="2292727"/>
            <a:ext cx="6616428" cy="3560839"/>
          </a:xfrm>
          <a:custGeom>
            <a:avLst/>
            <a:gdLst>
              <a:gd name="connsiteX0" fmla="*/ 0 w 6616428"/>
              <a:gd name="connsiteY0" fmla="*/ 0 h 3560839"/>
              <a:gd name="connsiteX1" fmla="*/ 6616428 w 6616428"/>
              <a:gd name="connsiteY1" fmla="*/ 0 h 3560839"/>
              <a:gd name="connsiteX2" fmla="*/ 6616428 w 6616428"/>
              <a:gd name="connsiteY2" fmla="*/ 3560839 h 3560839"/>
              <a:gd name="connsiteX3" fmla="*/ 0 w 6616428"/>
              <a:gd name="connsiteY3" fmla="*/ 3560839 h 3560839"/>
            </a:gdLst>
            <a:ahLst/>
            <a:cxnLst>
              <a:cxn ang="0">
                <a:pos x="connsiteX0" y="connsiteY0"/>
              </a:cxn>
              <a:cxn ang="0">
                <a:pos x="connsiteX1" y="connsiteY1"/>
              </a:cxn>
              <a:cxn ang="0">
                <a:pos x="connsiteX2" y="connsiteY2"/>
              </a:cxn>
              <a:cxn ang="0">
                <a:pos x="connsiteX3" y="connsiteY3"/>
              </a:cxn>
            </a:cxnLst>
            <a:rect l="l" t="t" r="r" b="b"/>
            <a:pathLst>
              <a:path w="6616428" h="3560839">
                <a:moveTo>
                  <a:pt x="0" y="0"/>
                </a:moveTo>
                <a:lnTo>
                  <a:pt x="6616428" y="0"/>
                </a:lnTo>
                <a:lnTo>
                  <a:pt x="6616428" y="3560839"/>
                </a:lnTo>
                <a:lnTo>
                  <a:pt x="0" y="3560839"/>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4635159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13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95A1C51-B1E4-4ADF-953F-098395EDDD12}"/>
              </a:ext>
            </a:extLst>
          </p:cNvPr>
          <p:cNvSpPr>
            <a:spLocks noGrp="1"/>
          </p:cNvSpPr>
          <p:nvPr>
            <p:ph type="pic" sz="quarter" idx="161" hasCustomPrompt="1"/>
          </p:nvPr>
        </p:nvSpPr>
        <p:spPr>
          <a:xfrm>
            <a:off x="838200" y="2033589"/>
            <a:ext cx="10466343" cy="3090862"/>
          </a:xfrm>
          <a:custGeom>
            <a:avLst/>
            <a:gdLst>
              <a:gd name="connsiteX0" fmla="*/ 0 w 10466343"/>
              <a:gd name="connsiteY0" fmla="*/ 0 h 3090862"/>
              <a:gd name="connsiteX1" fmla="*/ 10466343 w 10466343"/>
              <a:gd name="connsiteY1" fmla="*/ 0 h 3090862"/>
              <a:gd name="connsiteX2" fmla="*/ 10466343 w 10466343"/>
              <a:gd name="connsiteY2" fmla="*/ 3090862 h 3090862"/>
              <a:gd name="connsiteX3" fmla="*/ 0 w 10466343"/>
              <a:gd name="connsiteY3" fmla="*/ 3090862 h 3090862"/>
            </a:gdLst>
            <a:ahLst/>
            <a:cxnLst>
              <a:cxn ang="0">
                <a:pos x="connsiteX0" y="connsiteY0"/>
              </a:cxn>
              <a:cxn ang="0">
                <a:pos x="connsiteX1" y="connsiteY1"/>
              </a:cxn>
              <a:cxn ang="0">
                <a:pos x="connsiteX2" y="connsiteY2"/>
              </a:cxn>
              <a:cxn ang="0">
                <a:pos x="connsiteX3" y="connsiteY3"/>
              </a:cxn>
            </a:cxnLst>
            <a:rect l="l" t="t" r="r" b="b"/>
            <a:pathLst>
              <a:path w="10466343" h="3090862">
                <a:moveTo>
                  <a:pt x="0" y="0"/>
                </a:moveTo>
                <a:lnTo>
                  <a:pt x="10466343" y="0"/>
                </a:lnTo>
                <a:lnTo>
                  <a:pt x="10466343" y="3090862"/>
                </a:lnTo>
                <a:lnTo>
                  <a:pt x="0" y="3090862"/>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7472833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17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4A78724-B52D-4BDB-95C5-5ED87E751B78}"/>
              </a:ext>
            </a:extLst>
          </p:cNvPr>
          <p:cNvSpPr>
            <a:spLocks noGrp="1"/>
          </p:cNvSpPr>
          <p:nvPr>
            <p:ph type="pic" sz="quarter" idx="161" hasCustomPrompt="1"/>
          </p:nvPr>
        </p:nvSpPr>
        <p:spPr>
          <a:xfrm>
            <a:off x="1" y="2195286"/>
            <a:ext cx="12191999" cy="2670628"/>
          </a:xfrm>
          <a:custGeom>
            <a:avLst/>
            <a:gdLst>
              <a:gd name="connsiteX0" fmla="*/ 0 w 12191999"/>
              <a:gd name="connsiteY0" fmla="*/ 0 h 2670628"/>
              <a:gd name="connsiteX1" fmla="*/ 2438400 w 12191999"/>
              <a:gd name="connsiteY1" fmla="*/ 0 h 2670628"/>
              <a:gd name="connsiteX2" fmla="*/ 4876800 w 12191999"/>
              <a:gd name="connsiteY2" fmla="*/ 0 h 2670628"/>
              <a:gd name="connsiteX3" fmla="*/ 7315199 w 12191999"/>
              <a:gd name="connsiteY3" fmla="*/ 0 h 2670628"/>
              <a:gd name="connsiteX4" fmla="*/ 9753599 w 12191999"/>
              <a:gd name="connsiteY4" fmla="*/ 0 h 2670628"/>
              <a:gd name="connsiteX5" fmla="*/ 12191999 w 12191999"/>
              <a:gd name="connsiteY5" fmla="*/ 0 h 2670628"/>
              <a:gd name="connsiteX6" fmla="*/ 12191999 w 12191999"/>
              <a:gd name="connsiteY6" fmla="*/ 2670628 h 2670628"/>
              <a:gd name="connsiteX7" fmla="*/ 9753599 w 12191999"/>
              <a:gd name="connsiteY7" fmla="*/ 2670628 h 2670628"/>
              <a:gd name="connsiteX8" fmla="*/ 7315199 w 12191999"/>
              <a:gd name="connsiteY8" fmla="*/ 2670628 h 2670628"/>
              <a:gd name="connsiteX9" fmla="*/ 4876800 w 12191999"/>
              <a:gd name="connsiteY9" fmla="*/ 2670628 h 2670628"/>
              <a:gd name="connsiteX10" fmla="*/ 2438400 w 12191999"/>
              <a:gd name="connsiteY10" fmla="*/ 2670628 h 2670628"/>
              <a:gd name="connsiteX11" fmla="*/ 0 w 12191999"/>
              <a:gd name="connsiteY11" fmla="*/ 2670628 h 267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2670628">
                <a:moveTo>
                  <a:pt x="0" y="0"/>
                </a:moveTo>
                <a:lnTo>
                  <a:pt x="2438400" y="0"/>
                </a:lnTo>
                <a:lnTo>
                  <a:pt x="4876800" y="0"/>
                </a:lnTo>
                <a:lnTo>
                  <a:pt x="7315199" y="0"/>
                </a:lnTo>
                <a:lnTo>
                  <a:pt x="9753599" y="0"/>
                </a:lnTo>
                <a:lnTo>
                  <a:pt x="12191999" y="0"/>
                </a:lnTo>
                <a:lnTo>
                  <a:pt x="12191999" y="2670628"/>
                </a:lnTo>
                <a:lnTo>
                  <a:pt x="9753599" y="2670628"/>
                </a:lnTo>
                <a:lnTo>
                  <a:pt x="7315199" y="2670628"/>
                </a:lnTo>
                <a:lnTo>
                  <a:pt x="4876800" y="2670628"/>
                </a:lnTo>
                <a:lnTo>
                  <a:pt x="2438400" y="2670628"/>
                </a:lnTo>
                <a:lnTo>
                  <a:pt x="0" y="2670628"/>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29193860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28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21F0DA7-26ED-41C8-A854-6C62EAB1F8C0}"/>
              </a:ext>
            </a:extLst>
          </p:cNvPr>
          <p:cNvSpPr>
            <a:spLocks noGrp="1"/>
          </p:cNvSpPr>
          <p:nvPr>
            <p:ph type="pic" sz="quarter" idx="164" hasCustomPrompt="1"/>
          </p:nvPr>
        </p:nvSpPr>
        <p:spPr>
          <a:xfrm>
            <a:off x="838200" y="1814513"/>
            <a:ext cx="10515600" cy="2837000"/>
          </a:xfrm>
          <a:custGeom>
            <a:avLst/>
            <a:gdLst>
              <a:gd name="connsiteX0" fmla="*/ 0 w 10515600"/>
              <a:gd name="connsiteY0" fmla="*/ 0 h 2837000"/>
              <a:gd name="connsiteX1" fmla="*/ 10515600 w 10515600"/>
              <a:gd name="connsiteY1" fmla="*/ 0 h 2837000"/>
              <a:gd name="connsiteX2" fmla="*/ 10515600 w 10515600"/>
              <a:gd name="connsiteY2" fmla="*/ 2837000 h 2837000"/>
              <a:gd name="connsiteX3" fmla="*/ 0 w 10515600"/>
              <a:gd name="connsiteY3" fmla="*/ 2837000 h 2837000"/>
            </a:gdLst>
            <a:ahLst/>
            <a:cxnLst>
              <a:cxn ang="0">
                <a:pos x="connsiteX0" y="connsiteY0"/>
              </a:cxn>
              <a:cxn ang="0">
                <a:pos x="connsiteX1" y="connsiteY1"/>
              </a:cxn>
              <a:cxn ang="0">
                <a:pos x="connsiteX2" y="connsiteY2"/>
              </a:cxn>
              <a:cxn ang="0">
                <a:pos x="connsiteX3" y="connsiteY3"/>
              </a:cxn>
            </a:cxnLst>
            <a:rect l="l" t="t" r="r" b="b"/>
            <a:pathLst>
              <a:path w="10515600" h="2837000">
                <a:moveTo>
                  <a:pt x="0" y="0"/>
                </a:moveTo>
                <a:lnTo>
                  <a:pt x="10515600" y="0"/>
                </a:lnTo>
                <a:lnTo>
                  <a:pt x="10515600" y="2837000"/>
                </a:lnTo>
                <a:lnTo>
                  <a:pt x="0" y="2837000"/>
                </a:lnTo>
                <a:close/>
              </a:path>
            </a:pathLst>
          </a:custGeom>
        </p:spPr>
        <p:txBody>
          <a:bodyPr wrap="square">
            <a:noAutofit/>
          </a:bodyPr>
          <a:lstStyle>
            <a:lvl1pPr>
              <a:defRPr sz="1200"/>
            </a:lvl1pPr>
          </a:lstStyle>
          <a:p>
            <a:r>
              <a:rPr lang="en-US" dirty="0"/>
              <a:t>Picture</a:t>
            </a:r>
          </a:p>
        </p:txBody>
      </p:sp>
      <p:sp>
        <p:nvSpPr>
          <p:cNvPr id="4" name="Slide Number Placeholder 3"/>
          <p:cNvSpPr>
            <a:spLocks noGrp="1"/>
          </p:cNvSpPr>
          <p:nvPr>
            <p:ph type="sldNum" sz="quarter" idx="13"/>
          </p:nvPr>
        </p:nvSpPr>
        <p:spPr/>
        <p:txBody>
          <a:bodyPr/>
          <a:lstStyle/>
          <a:p>
            <a:fld id="{0FDCCA45-55DD-4B3F-8C12-CFB164C9A4F5}" type="slidenum">
              <a:rPr lang="en-US" smtClean="0"/>
              <a:pPr/>
              <a:t>‹#›</a:t>
            </a:fld>
            <a:endParaRPr lang="en-US"/>
          </a:p>
        </p:txBody>
      </p:sp>
    </p:spTree>
    <p:extLst>
      <p:ext uri="{BB962C8B-B14F-4D97-AF65-F5344CB8AC3E}">
        <p14:creationId xmlns:p14="http://schemas.microsoft.com/office/powerpoint/2010/main" val="33447319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rot="5400000">
            <a:off x="10000400" y="673"/>
            <a:ext cx="2191600" cy="21916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 y="654"/>
            <a:ext cx="6871607" cy="6845865"/>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Google Shape;16;p2"/>
          <p:cNvSpPr txBox="1">
            <a:spLocks noGrp="1"/>
          </p:cNvSpPr>
          <p:nvPr>
            <p:ph type="ctrTitle"/>
          </p:nvPr>
        </p:nvSpPr>
        <p:spPr>
          <a:xfrm>
            <a:off x="4716200" y="2104533"/>
            <a:ext cx="6690000" cy="2105200"/>
          </a:xfrm>
          <a:prstGeom prst="rect">
            <a:avLst/>
          </a:prstGeom>
        </p:spPr>
        <p:txBody>
          <a:bodyPr spcFirstLastPara="1" wrap="square" lIns="91425" tIns="91425" rIns="91425" bIns="91425" anchor="t" anchorCtr="0"/>
          <a:lstStyle>
            <a:lvl1pPr lvl="0">
              <a:spcBef>
                <a:spcPts val="0"/>
              </a:spcBef>
              <a:spcAft>
                <a:spcPts val="0"/>
              </a:spcAft>
              <a:buSzPts val="4000"/>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endParaRPr/>
          </a:p>
        </p:txBody>
      </p:sp>
      <p:sp>
        <p:nvSpPr>
          <p:cNvPr id="17" name="Google Shape;17;p2"/>
          <p:cNvSpPr txBox="1">
            <a:spLocks noGrp="1"/>
          </p:cNvSpPr>
          <p:nvPr>
            <p:ph type="subTitle" idx="1"/>
          </p:nvPr>
        </p:nvSpPr>
        <p:spPr>
          <a:xfrm>
            <a:off x="6778600" y="5233233"/>
            <a:ext cx="4627600" cy="6748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endParaRPr/>
          </a:p>
        </p:txBody>
      </p:sp>
      <p:sp>
        <p:nvSpPr>
          <p:cNvPr id="18" name="Google Shape;18;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660083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grpSp>
        <p:nvGrpSpPr>
          <p:cNvPr id="20" name="Google Shape;20;p3"/>
          <p:cNvGrpSpPr/>
          <p:nvPr/>
        </p:nvGrpSpPr>
        <p:grpSpPr>
          <a:xfrm>
            <a:off x="5875200" y="1"/>
            <a:ext cx="6316800" cy="6857420"/>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 name="Google Shape;39;p3"/>
          <p:cNvSpPr txBox="1">
            <a:spLocks noGrp="1"/>
          </p:cNvSpPr>
          <p:nvPr>
            <p:ph type="title"/>
          </p:nvPr>
        </p:nvSpPr>
        <p:spPr>
          <a:xfrm>
            <a:off x="1098467" y="2737333"/>
            <a:ext cx="6116000" cy="15316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607192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grpSp>
        <p:nvGrpSpPr>
          <p:cNvPr id="42" name="Google Shape;42;p4"/>
          <p:cNvGrpSpPr/>
          <p:nvPr/>
        </p:nvGrpSpPr>
        <p:grpSpPr>
          <a:xfrm>
            <a:off x="0" y="508002"/>
            <a:ext cx="1383800" cy="1355049"/>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6" name="Google Shape;46;p4"/>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47" name="Google Shape;4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99425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grpSp>
        <p:nvGrpSpPr>
          <p:cNvPr id="49" name="Google Shape;49;p5"/>
          <p:cNvGrpSpPr/>
          <p:nvPr/>
        </p:nvGrpSpPr>
        <p:grpSpPr>
          <a:xfrm>
            <a:off x="0" y="508002"/>
            <a:ext cx="1383800" cy="1355049"/>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5"/>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53" name="Google Shape;53;p5"/>
          <p:cNvSpPr txBox="1">
            <a:spLocks noGrp="1"/>
          </p:cNvSpPr>
          <p:nvPr>
            <p:ph type="body" idx="1"/>
          </p:nvPr>
        </p:nvSpPr>
        <p:spPr>
          <a:xfrm>
            <a:off x="1730000" y="2090067"/>
            <a:ext cx="4537600" cy="38816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54" name="Google Shape;54;p5"/>
          <p:cNvSpPr txBox="1">
            <a:spLocks noGrp="1"/>
          </p:cNvSpPr>
          <p:nvPr>
            <p:ph type="body" idx="2"/>
          </p:nvPr>
        </p:nvSpPr>
        <p:spPr>
          <a:xfrm>
            <a:off x="6577628" y="2090067"/>
            <a:ext cx="4537600" cy="38816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55" name="Google Shape;5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641924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grpSp>
        <p:nvGrpSpPr>
          <p:cNvPr id="57" name="Google Shape;57;p6"/>
          <p:cNvGrpSpPr/>
          <p:nvPr/>
        </p:nvGrpSpPr>
        <p:grpSpPr>
          <a:xfrm>
            <a:off x="0" y="508002"/>
            <a:ext cx="1383800" cy="1355049"/>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 name="Google Shape;60;p6"/>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61" name="Google Shape;61;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4422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2"/>
        <p:cNvGrpSpPr/>
        <p:nvPr/>
      </p:nvGrpSpPr>
      <p:grpSpPr>
        <a:xfrm>
          <a:off x="0" y="0"/>
          <a:ext cx="0" cy="0"/>
          <a:chOff x="0" y="0"/>
          <a:chExt cx="0" cy="0"/>
        </a:xfrm>
      </p:grpSpPr>
      <p:grpSp>
        <p:nvGrpSpPr>
          <p:cNvPr id="63" name="Google Shape;63;p7"/>
          <p:cNvGrpSpPr/>
          <p:nvPr/>
        </p:nvGrpSpPr>
        <p:grpSpPr>
          <a:xfrm>
            <a:off x="0" y="508002"/>
            <a:ext cx="1383800" cy="1355049"/>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67" name="Google Shape;67;p7"/>
          <p:cNvSpPr txBox="1">
            <a:spLocks noGrp="1"/>
          </p:cNvSpPr>
          <p:nvPr>
            <p:ph type="body" idx="1"/>
          </p:nvPr>
        </p:nvSpPr>
        <p:spPr>
          <a:xfrm>
            <a:off x="1730000" y="2630067"/>
            <a:ext cx="5065200" cy="32212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68" name="Google Shape;68;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10376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735F9-2D74-A644-81BC-9D81EE079A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E42023-A48D-824A-B1DC-DF81906174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331148-611F-184D-9259-F8F2A4A53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350163-66DB-7649-B66D-B89CC44A92F1}"/>
              </a:ext>
            </a:extLst>
          </p:cNvPr>
          <p:cNvSpPr>
            <a:spLocks noGrp="1"/>
          </p:cNvSpPr>
          <p:nvPr>
            <p:ph type="dt" sz="half" idx="10"/>
          </p:nvPr>
        </p:nvSpPr>
        <p:spPr/>
        <p:txBody>
          <a:bodyPr/>
          <a:lstStyle/>
          <a:p>
            <a:fld id="{763274F0-DC6B-3C4E-82DC-8951EE0114AE}" type="datetime1">
              <a:rPr lang="en-US" smtClean="0"/>
              <a:t>6/5/19</a:t>
            </a:fld>
            <a:endParaRPr lang="en-US"/>
          </a:p>
        </p:txBody>
      </p:sp>
      <p:sp>
        <p:nvSpPr>
          <p:cNvPr id="6" name="Footer Placeholder 5">
            <a:extLst>
              <a:ext uri="{FF2B5EF4-FFF2-40B4-BE49-F238E27FC236}">
                <a16:creationId xmlns:a16="http://schemas.microsoft.com/office/drawing/2014/main" id="{CBFBBC88-E2D6-254A-B1B3-6FFECC68A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39EBF4-CA35-A44C-A272-0FF3BDF4B876}"/>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2641920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9"/>
        <p:cNvGrpSpPr/>
        <p:nvPr/>
      </p:nvGrpSpPr>
      <p:grpSpPr>
        <a:xfrm>
          <a:off x="0" y="0"/>
          <a:ext cx="0" cy="0"/>
          <a:chOff x="0" y="0"/>
          <a:chExt cx="0" cy="0"/>
        </a:xfrm>
      </p:grpSpPr>
      <p:grpSp>
        <p:nvGrpSpPr>
          <p:cNvPr id="70" name="Google Shape;70;p8"/>
          <p:cNvGrpSpPr/>
          <p:nvPr/>
        </p:nvGrpSpPr>
        <p:grpSpPr>
          <a:xfrm>
            <a:off x="5875200" y="0"/>
            <a:ext cx="6316800" cy="68580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 name="Google Shape;89;p8"/>
          <p:cNvSpPr txBox="1">
            <a:spLocks noGrp="1"/>
          </p:cNvSpPr>
          <p:nvPr>
            <p:ph type="title"/>
          </p:nvPr>
        </p:nvSpPr>
        <p:spPr>
          <a:xfrm>
            <a:off x="1098467" y="1155700"/>
            <a:ext cx="6116000" cy="46948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56283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1"/>
        <p:cNvGrpSpPr/>
        <p:nvPr/>
      </p:nvGrpSpPr>
      <p:grpSpPr>
        <a:xfrm>
          <a:off x="0" y="0"/>
          <a:ext cx="0" cy="0"/>
          <a:chOff x="0" y="0"/>
          <a:chExt cx="0" cy="0"/>
        </a:xfrm>
      </p:grpSpPr>
      <p:grpSp>
        <p:nvGrpSpPr>
          <p:cNvPr id="92" name="Google Shape;92;p9"/>
          <p:cNvGrpSpPr/>
          <p:nvPr/>
        </p:nvGrpSpPr>
        <p:grpSpPr>
          <a:xfrm>
            <a:off x="0" y="508002"/>
            <a:ext cx="1383800" cy="1355049"/>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 name="Google Shape;95;p9"/>
          <p:cNvSpPr txBox="1">
            <a:spLocks noGrp="1"/>
          </p:cNvSpPr>
          <p:nvPr>
            <p:ph type="title"/>
          </p:nvPr>
        </p:nvSpPr>
        <p:spPr>
          <a:xfrm>
            <a:off x="1730000" y="2211100"/>
            <a:ext cx="4048400" cy="2335600"/>
          </a:xfrm>
          <a:prstGeom prst="rect">
            <a:avLst/>
          </a:prstGeom>
        </p:spPr>
        <p:txBody>
          <a:bodyPr spcFirstLastPara="1" wrap="square" lIns="91425" tIns="91425" rIns="91425" bIns="91425" anchor="t"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96" name="Google Shape;96;p9"/>
          <p:cNvSpPr txBox="1">
            <a:spLocks noGrp="1"/>
          </p:cNvSpPr>
          <p:nvPr>
            <p:ph type="subTitle" idx="1"/>
          </p:nvPr>
        </p:nvSpPr>
        <p:spPr>
          <a:xfrm>
            <a:off x="1730000" y="4717333"/>
            <a:ext cx="4048400" cy="6748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endParaRPr/>
          </a:p>
        </p:txBody>
      </p:sp>
      <p:sp>
        <p:nvSpPr>
          <p:cNvPr id="97" name="Google Shape;97;p9"/>
          <p:cNvSpPr txBox="1">
            <a:spLocks noGrp="1"/>
          </p:cNvSpPr>
          <p:nvPr>
            <p:ph type="body" idx="2"/>
          </p:nvPr>
        </p:nvSpPr>
        <p:spPr>
          <a:xfrm>
            <a:off x="6197600" y="2262133"/>
            <a:ext cx="4902400" cy="31300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98" name="Google Shape;98;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60466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grpSp>
        <p:nvGrpSpPr>
          <p:cNvPr id="100" name="Google Shape;100;p10"/>
          <p:cNvGrpSpPr/>
          <p:nvPr/>
        </p:nvGrpSpPr>
        <p:grpSpPr>
          <a:xfrm>
            <a:off x="1" y="5504763"/>
            <a:ext cx="931900" cy="912876"/>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3" name="Google Shape;103;p10"/>
          <p:cNvSpPr txBox="1">
            <a:spLocks noGrp="1"/>
          </p:cNvSpPr>
          <p:nvPr>
            <p:ph type="body" idx="1"/>
          </p:nvPr>
        </p:nvSpPr>
        <p:spPr>
          <a:xfrm>
            <a:off x="1083633" y="5740500"/>
            <a:ext cx="9248000" cy="6984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24427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grpSp>
        <p:nvGrpSpPr>
          <p:cNvPr id="106" name="Google Shape;106;p11"/>
          <p:cNvGrpSpPr/>
          <p:nvPr/>
        </p:nvGrpSpPr>
        <p:grpSpPr>
          <a:xfrm>
            <a:off x="5875200" y="1"/>
            <a:ext cx="6316800" cy="6857420"/>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5" name="Google Shape;125;p11"/>
          <p:cNvSpPr txBox="1">
            <a:spLocks noGrp="1"/>
          </p:cNvSpPr>
          <p:nvPr>
            <p:ph type="title" hasCustomPrompt="1"/>
          </p:nvPr>
        </p:nvSpPr>
        <p:spPr>
          <a:xfrm>
            <a:off x="1098467" y="1712900"/>
            <a:ext cx="6368000" cy="1734400"/>
          </a:xfrm>
          <a:prstGeom prst="rect">
            <a:avLst/>
          </a:prstGeom>
        </p:spPr>
        <p:txBody>
          <a:bodyPr spcFirstLastPara="1" wrap="square" lIns="91425" tIns="91425" rIns="91425" bIns="91425" anchor="t" anchorCtr="0"/>
          <a:lstStyle>
            <a:lvl1pPr lvl="0">
              <a:spcBef>
                <a:spcPts val="0"/>
              </a:spcBef>
              <a:spcAft>
                <a:spcPts val="0"/>
              </a:spcAft>
              <a:buSzPts val="8000"/>
              <a:buNone/>
              <a:defRPr sz="10666"/>
            </a:lvl1pPr>
            <a:lvl2pPr lvl="1">
              <a:spcBef>
                <a:spcPts val="0"/>
              </a:spcBef>
              <a:spcAft>
                <a:spcPts val="0"/>
              </a:spcAft>
              <a:buSzPts val="8000"/>
              <a:buNone/>
              <a:defRPr sz="10666"/>
            </a:lvl2pPr>
            <a:lvl3pPr lvl="2">
              <a:spcBef>
                <a:spcPts val="0"/>
              </a:spcBef>
              <a:spcAft>
                <a:spcPts val="0"/>
              </a:spcAft>
              <a:buSzPts val="8000"/>
              <a:buNone/>
              <a:defRPr sz="10666"/>
            </a:lvl3pPr>
            <a:lvl4pPr lvl="3">
              <a:spcBef>
                <a:spcPts val="0"/>
              </a:spcBef>
              <a:spcAft>
                <a:spcPts val="0"/>
              </a:spcAft>
              <a:buSzPts val="8000"/>
              <a:buNone/>
              <a:defRPr sz="10666"/>
            </a:lvl4pPr>
            <a:lvl5pPr lvl="4">
              <a:spcBef>
                <a:spcPts val="0"/>
              </a:spcBef>
              <a:spcAft>
                <a:spcPts val="0"/>
              </a:spcAft>
              <a:buSzPts val="8000"/>
              <a:buNone/>
              <a:defRPr sz="10666"/>
            </a:lvl5pPr>
            <a:lvl6pPr lvl="5">
              <a:spcBef>
                <a:spcPts val="0"/>
              </a:spcBef>
              <a:spcAft>
                <a:spcPts val="0"/>
              </a:spcAft>
              <a:buSzPts val="8000"/>
              <a:buNone/>
              <a:defRPr sz="10666"/>
            </a:lvl6pPr>
            <a:lvl7pPr lvl="6">
              <a:spcBef>
                <a:spcPts val="0"/>
              </a:spcBef>
              <a:spcAft>
                <a:spcPts val="0"/>
              </a:spcAft>
              <a:buSzPts val="8000"/>
              <a:buNone/>
              <a:defRPr sz="10666"/>
            </a:lvl7pPr>
            <a:lvl8pPr lvl="7">
              <a:spcBef>
                <a:spcPts val="0"/>
              </a:spcBef>
              <a:spcAft>
                <a:spcPts val="0"/>
              </a:spcAft>
              <a:buSzPts val="8000"/>
              <a:buNone/>
              <a:defRPr sz="10666"/>
            </a:lvl8pPr>
            <a:lvl9pPr lvl="8">
              <a:spcBef>
                <a:spcPts val="0"/>
              </a:spcBef>
              <a:spcAft>
                <a:spcPts val="0"/>
              </a:spcAft>
              <a:buSzPts val="8000"/>
              <a:buNone/>
              <a:defRPr sz="10666"/>
            </a:lvl9pPr>
          </a:lstStyle>
          <a:p>
            <a:r>
              <a:t>xx%</a:t>
            </a:r>
          </a:p>
        </p:txBody>
      </p:sp>
      <p:sp>
        <p:nvSpPr>
          <p:cNvPr id="126" name="Google Shape;126;p11"/>
          <p:cNvSpPr txBox="1">
            <a:spLocks noGrp="1"/>
          </p:cNvSpPr>
          <p:nvPr>
            <p:ph type="body" idx="1"/>
          </p:nvPr>
        </p:nvSpPr>
        <p:spPr>
          <a:xfrm>
            <a:off x="1098467" y="3524165"/>
            <a:ext cx="6368000" cy="1625200"/>
          </a:xfrm>
          <a:prstGeom prst="rect">
            <a:avLst/>
          </a:prstGeom>
        </p:spPr>
        <p:txBody>
          <a:bodyPr spcFirstLastPara="1" wrap="square" lIns="91425" tIns="91425" rIns="91425" bIns="91425" anchor="t" anchorCtr="0"/>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27" name="Google Shape;12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699374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37471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761A-0283-DB44-A095-AB29752C7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FFF907-6A24-D04C-B106-8135D0C44C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B655FB-8BB7-4849-A22A-AB06733CC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7818BD-32BF-EF48-A111-2C920F7DB5F5}"/>
              </a:ext>
            </a:extLst>
          </p:cNvPr>
          <p:cNvSpPr>
            <a:spLocks noGrp="1"/>
          </p:cNvSpPr>
          <p:nvPr>
            <p:ph type="dt" sz="half" idx="10"/>
          </p:nvPr>
        </p:nvSpPr>
        <p:spPr/>
        <p:txBody>
          <a:bodyPr/>
          <a:lstStyle/>
          <a:p>
            <a:fld id="{DCE2E333-8CDC-F84B-AD4B-D80370B8C580}" type="datetime1">
              <a:rPr lang="en-US" smtClean="0"/>
              <a:t>6/5/19</a:t>
            </a:fld>
            <a:endParaRPr lang="en-US"/>
          </a:p>
        </p:txBody>
      </p:sp>
      <p:sp>
        <p:nvSpPr>
          <p:cNvPr id="6" name="Footer Placeholder 5">
            <a:extLst>
              <a:ext uri="{FF2B5EF4-FFF2-40B4-BE49-F238E27FC236}">
                <a16:creationId xmlns:a16="http://schemas.microsoft.com/office/drawing/2014/main" id="{9168114B-161D-6B4E-8D61-5949A7EC54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F9278E-4CC0-854D-B8E8-E36FD5D4F2C1}"/>
              </a:ext>
            </a:extLst>
          </p:cNvPr>
          <p:cNvSpPr>
            <a:spLocks noGrp="1"/>
          </p:cNvSpPr>
          <p:nvPr>
            <p:ph type="sldNum" sz="quarter" idx="12"/>
          </p:nvPr>
        </p:nvSpPr>
        <p:spPr/>
        <p:txBody>
          <a:bodyPr/>
          <a:lstStyle/>
          <a:p>
            <a:fld id="{91088A80-C4D4-834B-A83F-7755D932FE36}" type="slidenum">
              <a:rPr lang="en-US" smtClean="0"/>
              <a:t>‹#›</a:t>
            </a:fld>
            <a:endParaRPr lang="en-US"/>
          </a:p>
        </p:txBody>
      </p:sp>
    </p:spTree>
    <p:extLst>
      <p:ext uri="{BB962C8B-B14F-4D97-AF65-F5344CB8AC3E}">
        <p14:creationId xmlns:p14="http://schemas.microsoft.com/office/powerpoint/2010/main" val="59088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3.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B3EC8-834D-7E4F-897A-87A215C7BA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7C77A9-B9EC-4448-B17A-CAB4488235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A7778-D458-D642-83CC-A85F9BCD2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40E75E-8795-4D46-A255-C3792F9D68C5}" type="datetime1">
              <a:rPr lang="en-US" smtClean="0"/>
              <a:t>6/5/19</a:t>
            </a:fld>
            <a:endParaRPr lang="en-US"/>
          </a:p>
        </p:txBody>
      </p:sp>
      <p:sp>
        <p:nvSpPr>
          <p:cNvPr id="5" name="Footer Placeholder 4">
            <a:extLst>
              <a:ext uri="{FF2B5EF4-FFF2-40B4-BE49-F238E27FC236}">
                <a16:creationId xmlns:a16="http://schemas.microsoft.com/office/drawing/2014/main" id="{D014929C-80E6-E64A-8563-32E0B4239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BD5AB9-EA99-5D41-ABD9-9FD647AE6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88A80-C4D4-834B-A83F-7755D932FE36}" type="slidenum">
              <a:rPr lang="en-US" smtClean="0"/>
              <a:t>‹#›</a:t>
            </a:fld>
            <a:endParaRPr lang="en-US"/>
          </a:p>
        </p:txBody>
      </p:sp>
    </p:spTree>
    <p:extLst>
      <p:ext uri="{BB962C8B-B14F-4D97-AF65-F5344CB8AC3E}">
        <p14:creationId xmlns:p14="http://schemas.microsoft.com/office/powerpoint/2010/main" val="2590881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7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6/5/19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CCA45-55DD-4B3F-8C12-CFB164C9A4F5}" type="slidenum">
              <a:rPr lang="en-US" smtClean="0"/>
              <a:pPr/>
              <a:t>‹#›</a:t>
            </a:fld>
            <a:endParaRPr lang="en-US" dirty="0"/>
          </a:p>
        </p:txBody>
      </p:sp>
      <p:sp>
        <p:nvSpPr>
          <p:cNvPr id="7" name="Rectangle 2">
            <a:extLst>
              <a:ext uri="{FF2B5EF4-FFF2-40B4-BE49-F238E27FC236}">
                <a16:creationId xmlns:a16="http://schemas.microsoft.com/office/drawing/2014/main" id="{B7643472-4D1F-4534-B553-770F54DB7CD1}"/>
              </a:ext>
            </a:extLst>
          </p:cNvPr>
          <p:cNvSpPr/>
          <p:nvPr userDrawn="1"/>
        </p:nvSpPr>
        <p:spPr>
          <a:xfrm>
            <a:off x="11327674" y="0"/>
            <a:ext cx="391886" cy="8327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609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1"/>
                </a:solidFill>
                <a:latin typeface="Lato"/>
                <a:ea typeface="Lato"/>
                <a:cs typeface="Lato"/>
                <a:sym typeface="Lato"/>
              </a:defRPr>
            </a:lvl1pPr>
            <a:lvl2pPr lvl="1" algn="r">
              <a:buNone/>
              <a:defRPr sz="1333">
                <a:solidFill>
                  <a:schemeClr val="lt1"/>
                </a:solidFill>
                <a:latin typeface="Lato"/>
                <a:ea typeface="Lato"/>
                <a:cs typeface="Lato"/>
                <a:sym typeface="Lato"/>
              </a:defRPr>
            </a:lvl2pPr>
            <a:lvl3pPr lvl="2" algn="r">
              <a:buNone/>
              <a:defRPr sz="1333">
                <a:solidFill>
                  <a:schemeClr val="lt1"/>
                </a:solidFill>
                <a:latin typeface="Lato"/>
                <a:ea typeface="Lato"/>
                <a:cs typeface="Lato"/>
                <a:sym typeface="Lato"/>
              </a:defRPr>
            </a:lvl3pPr>
            <a:lvl4pPr lvl="3" algn="r">
              <a:buNone/>
              <a:defRPr sz="1333">
                <a:solidFill>
                  <a:schemeClr val="lt1"/>
                </a:solidFill>
                <a:latin typeface="Lato"/>
                <a:ea typeface="Lato"/>
                <a:cs typeface="Lato"/>
                <a:sym typeface="Lato"/>
              </a:defRPr>
            </a:lvl4pPr>
            <a:lvl5pPr lvl="4" algn="r">
              <a:buNone/>
              <a:defRPr sz="1333">
                <a:solidFill>
                  <a:schemeClr val="lt1"/>
                </a:solidFill>
                <a:latin typeface="Lato"/>
                <a:ea typeface="Lato"/>
                <a:cs typeface="Lato"/>
                <a:sym typeface="Lato"/>
              </a:defRPr>
            </a:lvl5pPr>
            <a:lvl6pPr lvl="5" algn="r">
              <a:buNone/>
              <a:defRPr sz="1333">
                <a:solidFill>
                  <a:schemeClr val="lt1"/>
                </a:solidFill>
                <a:latin typeface="Lato"/>
                <a:ea typeface="Lato"/>
                <a:cs typeface="Lato"/>
                <a:sym typeface="Lato"/>
              </a:defRPr>
            </a:lvl6pPr>
            <a:lvl7pPr lvl="6" algn="r">
              <a:buNone/>
              <a:defRPr sz="1333">
                <a:solidFill>
                  <a:schemeClr val="lt1"/>
                </a:solidFill>
                <a:latin typeface="Lato"/>
                <a:ea typeface="Lato"/>
                <a:cs typeface="Lato"/>
                <a:sym typeface="Lato"/>
              </a:defRPr>
            </a:lvl7pPr>
            <a:lvl8pPr lvl="7" algn="r">
              <a:buNone/>
              <a:defRPr sz="1333">
                <a:solidFill>
                  <a:schemeClr val="lt1"/>
                </a:solidFill>
                <a:latin typeface="Lato"/>
                <a:ea typeface="Lato"/>
                <a:cs typeface="Lato"/>
                <a:sym typeface="Lato"/>
              </a:defRPr>
            </a:lvl8pPr>
            <a:lvl9pPr lvl="8" algn="r">
              <a:buNone/>
              <a:defRPr sz="1333">
                <a:solidFill>
                  <a:schemeClr val="lt1"/>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1507514"/>
      </p:ext>
    </p:extLst>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25.gif"/><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ngelaaaateng/LinAlg_Project" TargetMode="External"/><Relationship Id="rId2" Type="http://schemas.openxmlformats.org/officeDocument/2006/relationships/notesSlide" Target="../notesSlides/notesSlide10.xml"/><Relationship Id="rId1" Type="http://schemas.openxmlformats.org/officeDocument/2006/relationships/slideLayout" Target="../slideLayouts/slideLayout7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pythonic-ocr.herokuapp.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版面配置區 18">
            <a:extLst>
              <a:ext uri="{FF2B5EF4-FFF2-40B4-BE49-F238E27FC236}">
                <a16:creationId xmlns:a16="http://schemas.microsoft.com/office/drawing/2014/main" id="{FD4CBA6C-B5C3-4CD9-BE8D-55C6C06EA220}"/>
              </a:ext>
            </a:extLst>
          </p:cNvPr>
          <p:cNvPicPr>
            <a:picLocks noGrp="1" noChangeAspect="1"/>
          </p:cNvPicPr>
          <p:nvPr>
            <p:ph type="pic" sz="quarter" idx="25"/>
          </p:nvPr>
        </p:nvPicPr>
        <p:blipFill rotWithShape="1">
          <a:blip r:embed="rId2">
            <a:extLst>
              <a:ext uri="{28A0092B-C50C-407E-A947-70E740481C1C}">
                <a14:useLocalDpi xmlns:a14="http://schemas.microsoft.com/office/drawing/2010/main" val="0"/>
              </a:ext>
            </a:extLst>
          </a:blip>
          <a:srcRect b="15164"/>
          <a:stretch/>
        </p:blipFill>
        <p:spPr>
          <a:xfrm>
            <a:off x="0" y="0"/>
            <a:ext cx="12192000" cy="6858000"/>
          </a:xfrm>
        </p:spPr>
      </p:pic>
      <p:sp>
        <p:nvSpPr>
          <p:cNvPr id="16" name="Slide Number Placeholder 8"/>
          <p:cNvSpPr>
            <a:spLocks noGrp="1"/>
          </p:cNvSpPr>
          <p:nvPr>
            <p:ph type="sldNum" sz="quarter" idx="13"/>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01</a:t>
            </a:r>
          </a:p>
        </p:txBody>
      </p:sp>
      <p:sp>
        <p:nvSpPr>
          <p:cNvPr id="1527" name="Rectangle 1526">
            <a:extLst>
              <a:ext uri="{FF2B5EF4-FFF2-40B4-BE49-F238E27FC236}">
                <a16:creationId xmlns:a16="http://schemas.microsoft.com/office/drawing/2014/main" id="{DC66FC16-F847-4120-9614-4B1F1A8F7DC7}"/>
              </a:ext>
            </a:extLst>
          </p:cNvPr>
          <p:cNvSpPr/>
          <p:nvPr/>
        </p:nvSpPr>
        <p:spPr>
          <a:xfrm>
            <a:off x="3202940" y="32993"/>
            <a:ext cx="8989060" cy="6858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2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itle 3">
            <a:extLst>
              <a:ext uri="{FF2B5EF4-FFF2-40B4-BE49-F238E27FC236}">
                <a16:creationId xmlns:a16="http://schemas.microsoft.com/office/drawing/2014/main" id="{E95BEB96-5247-4AD1-9FDA-0F5A39E891E6}"/>
              </a:ext>
            </a:extLst>
          </p:cNvPr>
          <p:cNvSpPr txBox="1">
            <a:spLocks/>
          </p:cNvSpPr>
          <p:nvPr/>
        </p:nvSpPr>
        <p:spPr>
          <a:xfrm>
            <a:off x="4180412" y="1330867"/>
            <a:ext cx="7652359" cy="19405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600" normalizeH="0" baseline="0" noProof="0" dirty="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ea typeface="+mj-ea"/>
                <a:cs typeface="+mj-cs"/>
              </a:rPr>
              <a:t>IMAGE RECOGNITION FOR TRAFFIC SIGNS</a:t>
            </a:r>
          </a:p>
        </p:txBody>
      </p:sp>
      <p:sp>
        <p:nvSpPr>
          <p:cNvPr id="25" name="Rectangle 22">
            <a:extLst>
              <a:ext uri="{FF2B5EF4-FFF2-40B4-BE49-F238E27FC236}">
                <a16:creationId xmlns:a16="http://schemas.microsoft.com/office/drawing/2014/main" id="{83866DD2-1177-41CD-BE4F-AA664B0871F7}"/>
              </a:ext>
            </a:extLst>
          </p:cNvPr>
          <p:cNvSpPr/>
          <p:nvPr/>
        </p:nvSpPr>
        <p:spPr>
          <a:xfrm>
            <a:off x="4742783" y="3564470"/>
            <a:ext cx="6754699" cy="2126736"/>
          </a:xfrm>
          <a:prstGeom prst="rect">
            <a:avLst/>
          </a:prstGeom>
        </p:spPr>
        <p:txBody>
          <a:bodyPr wrap="square">
            <a:spAutoFit/>
          </a:bodyPr>
          <a:lstStyle/>
          <a:p>
            <a:pPr marL="0" marR="0" lvl="0" indent="0" algn="l" defTabSz="457200" rtl="0" eaLnBrk="1" fontAlgn="auto" latinLnBrk="0" hangingPunct="1">
              <a:lnSpc>
                <a:spcPts val="2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prstClr val="white"/>
                </a:solidFill>
                <a:effectLst/>
                <a:uLnTx/>
                <a:uFillTx/>
                <a:latin typeface="Cambria" panose="02040503050406030204" pitchFamily="18" charset="0"/>
                <a:ea typeface="新細明體" panose="02020500000000000000" pitchFamily="18" charset="-120"/>
              </a:rPr>
              <a:t>Linear Algebra and Matrix Analysis</a:t>
            </a:r>
          </a:p>
          <a:p>
            <a:pPr marL="0" marR="0" lvl="0" indent="0" algn="l" defTabSz="457200" rtl="0" eaLnBrk="1" fontAlgn="auto" latinLnBrk="0" hangingPunct="1">
              <a:lnSpc>
                <a:spcPts val="2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prstClr val="white"/>
              </a:solidFill>
              <a:effectLst/>
              <a:uLnTx/>
              <a:uFillTx/>
              <a:latin typeface="Cambria" panose="02040503050406030204" pitchFamily="18" charset="0"/>
              <a:ea typeface="新細明體" panose="02020500000000000000" pitchFamily="18" charset="-120"/>
            </a:endParaRPr>
          </a:p>
          <a:p>
            <a:pPr marL="0" marR="0" lvl="0" indent="0" algn="l" defTabSz="457200" rtl="0" eaLnBrk="1" fontAlgn="auto" latinLnBrk="0" hangingPunct="1">
              <a:lnSpc>
                <a:spcPts val="2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mbria" panose="02040503050406030204" pitchFamily="18" charset="0"/>
                <a:ea typeface="新細明體" panose="02020500000000000000" pitchFamily="18" charset="-120"/>
              </a:rPr>
              <a:t>Group 4  </a:t>
            </a:r>
            <a:br>
              <a:rPr kumimoji="0" lang="en-US" altLang="zh-TW" sz="1800" b="1" i="0" u="none" strike="noStrike" kern="1200" cap="none" spc="0" normalizeH="0" baseline="0" noProof="0" dirty="0">
                <a:ln>
                  <a:noFill/>
                </a:ln>
                <a:solidFill>
                  <a:prstClr val="white"/>
                </a:solidFill>
                <a:effectLst/>
                <a:uLnTx/>
                <a:uFillTx/>
                <a:latin typeface="Cambria" panose="02040503050406030204" pitchFamily="18" charset="0"/>
                <a:ea typeface="新細明體" panose="02020500000000000000" pitchFamily="18" charset="-120"/>
              </a:rPr>
            </a:br>
            <a:endParaRPr kumimoji="0" lang="en-US" altLang="zh-TW" sz="1800" b="1" i="0" u="none" strike="noStrike" kern="1200" cap="none" spc="0" normalizeH="0" baseline="0" noProof="0" dirty="0">
              <a:ln>
                <a:noFill/>
              </a:ln>
              <a:solidFill>
                <a:prstClr val="white"/>
              </a:solidFill>
              <a:effectLst/>
              <a:uLnTx/>
              <a:uFillTx/>
              <a:latin typeface="Cambria" panose="02040503050406030204" pitchFamily="18" charset="0"/>
              <a:ea typeface="新細明體" panose="02020500000000000000" pitchFamily="18" charset="-120"/>
            </a:endParaRPr>
          </a:p>
          <a:p>
            <a:pPr marL="0" marR="0" lvl="0" indent="0" algn="l" defTabSz="457200" rtl="0" eaLnBrk="1" fontAlgn="auto" latinLnBrk="0" hangingPunct="1">
              <a:lnSpc>
                <a:spcPts val="2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mbria" panose="02040503050406030204" pitchFamily="18" charset="0"/>
                <a:ea typeface="新細明體" panose="02020500000000000000" pitchFamily="18" charset="-120"/>
              </a:rPr>
              <a:t>Angela Teng, Alan Chen, </a:t>
            </a:r>
          </a:p>
          <a:p>
            <a:pPr marL="0" marR="0" lvl="0" indent="0" algn="l" defTabSz="457200" rtl="0" eaLnBrk="1" fontAlgn="auto" latinLnBrk="0" hangingPunct="1">
              <a:lnSpc>
                <a:spcPts val="2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mbria" panose="02040503050406030204" pitchFamily="18" charset="0"/>
                <a:ea typeface="新細明體" panose="02020500000000000000" pitchFamily="18" charset="-120"/>
              </a:rPr>
              <a:t>Tam Nguyen, Jessie Hung</a:t>
            </a:r>
          </a:p>
          <a:p>
            <a:pPr marL="0" marR="0" lvl="0" indent="0" algn="l" defTabSz="457200" rtl="0" eaLnBrk="1" fontAlgn="auto" latinLnBrk="0" hangingPunct="1">
              <a:lnSpc>
                <a:spcPts val="2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prstClr val="white"/>
              </a:solidFill>
              <a:effectLst/>
              <a:uLnTx/>
              <a:uFillTx/>
              <a:latin typeface="Cambria" panose="02040503050406030204" pitchFamily="18" charset="0"/>
              <a:ea typeface="新細明體" panose="02020500000000000000" pitchFamily="18" charset="-120"/>
            </a:endParaRPr>
          </a:p>
          <a:p>
            <a:pPr marL="0" marR="0" lvl="0" indent="0" algn="l" defTabSz="457200" rtl="0" eaLnBrk="1" fontAlgn="auto" latinLnBrk="0" hangingPunct="1">
              <a:lnSpc>
                <a:spcPts val="2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Cambria" panose="02040503050406030204" pitchFamily="18" charset="0"/>
                <a:ea typeface="新細明體" panose="02020500000000000000" pitchFamily="18" charset="-120"/>
              </a:rPr>
              <a:t>June 2019 </a:t>
            </a:r>
            <a:endParaRPr kumimoji="0" lang="en-US" sz="1100" b="0" i="0" u="none" strike="noStrike" kern="1200" cap="none" spc="0" normalizeH="0" baseline="0" noProof="0" dirty="0">
              <a:ln>
                <a:noFill/>
              </a:ln>
              <a:solidFill>
                <a:prstClr val="white"/>
              </a:solidFill>
              <a:effectLst/>
              <a:uLnTx/>
              <a:uFillTx/>
              <a:latin typeface="Cambria" panose="02040503050406030204" pitchFamily="18" charset="0"/>
              <a:ea typeface="Lato" panose="020F0502020204030203" pitchFamily="34" charset="0"/>
              <a:cs typeface="Lato" panose="020F0502020204030203" pitchFamily="34" charset="0"/>
            </a:endParaRPr>
          </a:p>
        </p:txBody>
      </p:sp>
      <p:cxnSp>
        <p:nvCxnSpPr>
          <p:cNvPr id="11" name="直線接點 10">
            <a:extLst>
              <a:ext uri="{FF2B5EF4-FFF2-40B4-BE49-F238E27FC236}">
                <a16:creationId xmlns:a16="http://schemas.microsoft.com/office/drawing/2014/main" id="{982C4DCF-6123-464A-BDE2-BFCAA48659A3}"/>
              </a:ext>
            </a:extLst>
          </p:cNvPr>
          <p:cNvCxnSpPr>
            <a:cxnSpLocks/>
          </p:cNvCxnSpPr>
          <p:nvPr/>
        </p:nvCxnSpPr>
        <p:spPr>
          <a:xfrm>
            <a:off x="4439297" y="3582203"/>
            <a:ext cx="0" cy="2037166"/>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198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6B912D-6709-9641-A763-C3337C38F38B}"/>
              </a:ext>
            </a:extLst>
          </p:cNvPr>
          <p:cNvSpPr/>
          <p:nvPr/>
        </p:nvSpPr>
        <p:spPr>
          <a:xfrm>
            <a:off x="432908" y="1526903"/>
            <a:ext cx="5448300" cy="2877711"/>
          </a:xfrm>
          <a:prstGeom prst="rect">
            <a:avLst/>
          </a:prstGeom>
        </p:spPr>
        <p:txBody>
          <a:bodyPr wrap="square">
            <a:spAutoFit/>
          </a:bodyPr>
          <a:lstStyle/>
          <a:p>
            <a:pPr lvl="1" indent="-381000" algn="just">
              <a:buSzPts val="2400"/>
              <a:buFont typeface="Arial" panose="020B0604020202020204" pitchFamily="34" charset="0"/>
              <a:buChar char="•"/>
            </a:pPr>
            <a:r>
              <a:rPr lang="en-US" sz="1600" dirty="0">
                <a:latin typeface="Cambria" panose="02040503050406030204" pitchFamily="18" charset="0"/>
              </a:rPr>
              <a:t>ReLU = Rectified Linear Units</a:t>
            </a:r>
          </a:p>
          <a:p>
            <a:pPr lvl="1" indent="-381000" algn="just">
              <a:buSzPts val="2400"/>
              <a:buFont typeface="Arial" panose="020B0604020202020204" pitchFamily="34" charset="0"/>
              <a:buChar char="•"/>
            </a:pPr>
            <a:r>
              <a:rPr lang="en-US" sz="1600" dirty="0">
                <a:latin typeface="Cambria" panose="02040503050406030204" pitchFamily="18" charset="0"/>
              </a:rPr>
              <a:t>ReLU is a type of activation function used in deep neural networks. </a:t>
            </a:r>
          </a:p>
          <a:p>
            <a:pPr lvl="1" indent="-381000" algn="just">
              <a:buSzPts val="2400"/>
              <a:buFont typeface="Arial" panose="020B0604020202020204" pitchFamily="34" charset="0"/>
              <a:buChar char="•"/>
            </a:pPr>
            <a:r>
              <a:rPr lang="en-US" sz="1600" dirty="0">
                <a:latin typeface="Cambria" panose="02040503050406030204" pitchFamily="18" charset="0"/>
              </a:rPr>
              <a:t>It is also known as ‘nonlinearities’ since it can learn both linear and non linear functions. </a:t>
            </a: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r>
              <a:rPr lang="en-US" sz="1600" dirty="0">
                <a:latin typeface="Cambria" panose="02040503050406030204" pitchFamily="18" charset="0"/>
              </a:rPr>
              <a:t>What does </a:t>
            </a:r>
            <a:r>
              <a:rPr lang="en-US" sz="1600" dirty="0" err="1">
                <a:latin typeface="Cambria" panose="02040503050406030204" pitchFamily="18" charset="0"/>
              </a:rPr>
              <a:t>reLU</a:t>
            </a:r>
            <a:r>
              <a:rPr lang="en-US" sz="1600" dirty="0">
                <a:latin typeface="Cambria" panose="02040503050406030204" pitchFamily="18" charset="0"/>
              </a:rPr>
              <a:t> Normalization do?  It turns</a:t>
            </a:r>
            <a:r>
              <a:rPr lang="en-US" sz="1600" b="1" dirty="0">
                <a:latin typeface="Cambria" panose="02040503050406030204" pitchFamily="18" charset="0"/>
              </a:rPr>
              <a:t> all the negative numbers in the matrix  to 0.</a:t>
            </a:r>
          </a:p>
          <a:p>
            <a:pPr lvl="1" indent="-381000" algn="just">
              <a:buSzPts val="2400"/>
              <a:buFont typeface="Arial" panose="020B0604020202020204" pitchFamily="34" charset="0"/>
              <a:buChar char="•"/>
            </a:pPr>
            <a:endParaRPr lang="en-US" sz="500" dirty="0">
              <a:latin typeface="Cambria" panose="02040503050406030204" pitchFamily="18" charset="0"/>
            </a:endParaRPr>
          </a:p>
          <a:p>
            <a:pPr lvl="1" indent="-381000" algn="just">
              <a:buSzPts val="2400"/>
              <a:buFont typeface="Arial" panose="020B0604020202020204" pitchFamily="34" charset="0"/>
              <a:buChar char="•"/>
            </a:pPr>
            <a:r>
              <a:rPr lang="en-US" sz="1600" dirty="0">
                <a:latin typeface="Cambria" panose="02040503050406030204" pitchFamily="18" charset="0"/>
              </a:rPr>
              <a:t>We go from a stack of images to a stack of images with no negative values. </a:t>
            </a:r>
          </a:p>
          <a:p>
            <a:pPr lvl="1" indent="-381000" algn="just">
              <a:buSzPts val="2400"/>
              <a:buFont typeface="Arial" panose="020B0604020202020204" pitchFamily="34" charset="0"/>
              <a:buChar char="•"/>
            </a:pPr>
            <a:endParaRPr lang="en-US" sz="1600" dirty="0">
              <a:latin typeface="Cambria" panose="02040503050406030204" pitchFamily="18" charset="0"/>
            </a:endParaRPr>
          </a:p>
        </p:txBody>
      </p:sp>
      <p:pic>
        <p:nvPicPr>
          <p:cNvPr id="8" name="Picture 7" descr="A screenshot of a cell phone&#10;&#10;Description automatically generated">
            <a:extLst>
              <a:ext uri="{FF2B5EF4-FFF2-40B4-BE49-F238E27FC236}">
                <a16:creationId xmlns:a16="http://schemas.microsoft.com/office/drawing/2014/main" id="{A683B8EC-CB04-4643-82C9-30DF8AA71A18}"/>
              </a:ext>
            </a:extLst>
          </p:cNvPr>
          <p:cNvPicPr>
            <a:picLocks noChangeAspect="1"/>
          </p:cNvPicPr>
          <p:nvPr/>
        </p:nvPicPr>
        <p:blipFill>
          <a:blip r:embed="rId3"/>
          <a:stretch>
            <a:fillRect/>
          </a:stretch>
        </p:blipFill>
        <p:spPr>
          <a:xfrm>
            <a:off x="851023" y="4381975"/>
            <a:ext cx="4808670" cy="919140"/>
          </a:xfrm>
          <a:prstGeom prst="rect">
            <a:avLst/>
          </a:prstGeom>
        </p:spPr>
      </p:pic>
      <p:grpSp>
        <p:nvGrpSpPr>
          <p:cNvPr id="10" name="Group 9">
            <a:extLst>
              <a:ext uri="{FF2B5EF4-FFF2-40B4-BE49-F238E27FC236}">
                <a16:creationId xmlns:a16="http://schemas.microsoft.com/office/drawing/2014/main" id="{5F92FC45-3986-1442-8825-439716129060}"/>
              </a:ext>
            </a:extLst>
          </p:cNvPr>
          <p:cNvGrpSpPr/>
          <p:nvPr/>
        </p:nvGrpSpPr>
        <p:grpSpPr>
          <a:xfrm>
            <a:off x="394809" y="165226"/>
            <a:ext cx="5843429" cy="830997"/>
            <a:chOff x="5209477" y="1462970"/>
            <a:chExt cx="5843429" cy="830997"/>
          </a:xfrm>
        </p:grpSpPr>
        <p:sp>
          <p:nvSpPr>
            <p:cNvPr id="11" name="TextBox 121">
              <a:extLst>
                <a:ext uri="{FF2B5EF4-FFF2-40B4-BE49-F238E27FC236}">
                  <a16:creationId xmlns:a16="http://schemas.microsoft.com/office/drawing/2014/main" id="{547AAC6C-A2A9-9C41-8B7A-685AB57EA3D0}"/>
                </a:ext>
              </a:extLst>
            </p:cNvPr>
            <p:cNvSpPr txBox="1"/>
            <p:nvPr/>
          </p:nvSpPr>
          <p:spPr>
            <a:xfrm>
              <a:off x="6190449" y="1580296"/>
              <a:ext cx="4862457"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200" b="1" kern="0" dirty="0">
                  <a:solidFill>
                    <a:prstClr val="black">
                      <a:lumMod val="65000"/>
                      <a:lumOff val="35000"/>
                    </a:prstClr>
                  </a:solidFill>
                  <a:latin typeface="Cambria" panose="02040503050406030204" pitchFamily="18" charset="0"/>
                  <a:cs typeface="Arial" pitchFamily="34" charset="0"/>
                </a:rPr>
                <a:t>ReLU Normalization</a:t>
              </a:r>
            </a:p>
          </p:txBody>
        </p:sp>
        <p:sp>
          <p:nvSpPr>
            <p:cNvPr id="12" name="TextBox 11">
              <a:extLst>
                <a:ext uri="{FF2B5EF4-FFF2-40B4-BE49-F238E27FC236}">
                  <a16:creationId xmlns:a16="http://schemas.microsoft.com/office/drawing/2014/main" id="{E2DDF287-B45E-194B-9695-9C3D1F3D6E92}"/>
                </a:ext>
              </a:extLst>
            </p:cNvPr>
            <p:cNvSpPr txBox="1"/>
            <p:nvPr/>
          </p:nvSpPr>
          <p:spPr>
            <a:xfrm>
              <a:off x="5209477" y="1462970"/>
              <a:ext cx="912429" cy="830997"/>
            </a:xfrm>
            <a:prstGeom prst="rect">
              <a:avLst/>
            </a:prstGeom>
            <a:noFill/>
          </p:spPr>
          <p:txBody>
            <a:bodyPr wrap="none" rtlCol="0" anchor="ctr">
              <a:spAutoFit/>
            </a:bodyPr>
            <a:lstStyle/>
            <a:p>
              <a:pPr algn="ctr" defTabSz="1218987"/>
              <a:r>
                <a:rPr lang="en-IN" sz="4800" b="1" dirty="0">
                  <a:solidFill>
                    <a:srgbClr val="FEC003"/>
                  </a:solidFill>
                  <a:latin typeface="Cambria" panose="02040503050406030204" pitchFamily="18" charset="0"/>
                  <a:cs typeface="Arial" pitchFamily="34" charset="0"/>
                </a:rPr>
                <a:t>03</a:t>
              </a:r>
            </a:p>
          </p:txBody>
        </p:sp>
      </p:grpSp>
      <p:sp>
        <p:nvSpPr>
          <p:cNvPr id="14" name="Slide Number Placeholder 17">
            <a:extLst>
              <a:ext uri="{FF2B5EF4-FFF2-40B4-BE49-F238E27FC236}">
                <a16:creationId xmlns:a16="http://schemas.microsoft.com/office/drawing/2014/main" id="{BD28556D-6896-A24F-8B12-D351859C626E}"/>
              </a:ext>
            </a:extLst>
          </p:cNvPr>
          <p:cNvSpPr>
            <a:spLocks noGrp="1"/>
          </p:cNvSpPr>
          <p:nvPr>
            <p:ph type="sldNum" sz="quarter" idx="12"/>
          </p:nvPr>
        </p:nvSpPr>
        <p:spPr>
          <a:xfrm>
            <a:off x="9448800" y="6585341"/>
            <a:ext cx="2743200" cy="365125"/>
          </a:xfrm>
        </p:spPr>
        <p:txBody>
          <a:bodyPr/>
          <a:lstStyle/>
          <a:p>
            <a:fld id="{91088A80-C4D4-834B-A83F-7755D932FE36}" type="slidenum">
              <a:rPr lang="en-US" smtClean="0"/>
              <a:t>10</a:t>
            </a:fld>
            <a:endParaRPr lang="en-US" dirty="0"/>
          </a:p>
        </p:txBody>
      </p:sp>
      <p:sp>
        <p:nvSpPr>
          <p:cNvPr id="13" name="Rectangle 12">
            <a:extLst>
              <a:ext uri="{FF2B5EF4-FFF2-40B4-BE49-F238E27FC236}">
                <a16:creationId xmlns:a16="http://schemas.microsoft.com/office/drawing/2014/main" id="{DF272FF3-F438-5E41-A8D3-7F7E6F93BFA2}"/>
              </a:ext>
            </a:extLst>
          </p:cNvPr>
          <p:cNvSpPr/>
          <p:nvPr/>
        </p:nvSpPr>
        <p:spPr>
          <a:xfrm>
            <a:off x="428803" y="1080965"/>
            <a:ext cx="5589224"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Simplify the math and make computations more efficient</a:t>
            </a:r>
          </a:p>
        </p:txBody>
      </p:sp>
      <p:grpSp>
        <p:nvGrpSpPr>
          <p:cNvPr id="3" name="Group 2">
            <a:extLst>
              <a:ext uri="{FF2B5EF4-FFF2-40B4-BE49-F238E27FC236}">
                <a16:creationId xmlns:a16="http://schemas.microsoft.com/office/drawing/2014/main" id="{53C6BD6A-CE30-414D-8006-82CCE2F7781F}"/>
              </a:ext>
            </a:extLst>
          </p:cNvPr>
          <p:cNvGrpSpPr/>
          <p:nvPr/>
        </p:nvGrpSpPr>
        <p:grpSpPr>
          <a:xfrm>
            <a:off x="1289173" y="5471610"/>
            <a:ext cx="3819546" cy="1144964"/>
            <a:chOff x="4119171" y="5355001"/>
            <a:chExt cx="3819546" cy="1144964"/>
          </a:xfrm>
        </p:grpSpPr>
        <p:pic>
          <p:nvPicPr>
            <p:cNvPr id="9" name="Picture 8" descr="A close up of a logo&#10;&#10;Description automatically generated">
              <a:extLst>
                <a:ext uri="{FF2B5EF4-FFF2-40B4-BE49-F238E27FC236}">
                  <a16:creationId xmlns:a16="http://schemas.microsoft.com/office/drawing/2014/main" id="{6323E5BF-D94E-FE40-9200-8924920B68A9}"/>
                </a:ext>
              </a:extLst>
            </p:cNvPr>
            <p:cNvPicPr>
              <a:picLocks noChangeAspect="1"/>
            </p:cNvPicPr>
            <p:nvPr/>
          </p:nvPicPr>
          <p:blipFill>
            <a:blip r:embed="rId4"/>
            <a:stretch>
              <a:fillRect/>
            </a:stretch>
          </p:blipFill>
          <p:spPr>
            <a:xfrm>
              <a:off x="4475827" y="5669727"/>
              <a:ext cx="3106234" cy="830238"/>
            </a:xfrm>
            <a:prstGeom prst="rect">
              <a:avLst/>
            </a:prstGeom>
          </p:spPr>
        </p:pic>
        <p:grpSp>
          <p:nvGrpSpPr>
            <p:cNvPr id="15" name="Group 14">
              <a:extLst>
                <a:ext uri="{FF2B5EF4-FFF2-40B4-BE49-F238E27FC236}">
                  <a16:creationId xmlns:a16="http://schemas.microsoft.com/office/drawing/2014/main" id="{DD1FCC58-E333-E541-8FA6-4AAF460B2D61}"/>
                </a:ext>
              </a:extLst>
            </p:cNvPr>
            <p:cNvGrpSpPr/>
            <p:nvPr/>
          </p:nvGrpSpPr>
          <p:grpSpPr>
            <a:xfrm>
              <a:off x="4119171" y="5355001"/>
              <a:ext cx="3819546" cy="1113731"/>
              <a:chOff x="1624313" y="5427944"/>
              <a:chExt cx="3819546" cy="1113731"/>
            </a:xfrm>
          </p:grpSpPr>
          <p:sp>
            <p:nvSpPr>
              <p:cNvPr id="17" name="Rectangle 16">
                <a:extLst>
                  <a:ext uri="{FF2B5EF4-FFF2-40B4-BE49-F238E27FC236}">
                    <a16:creationId xmlns:a16="http://schemas.microsoft.com/office/drawing/2014/main" id="{D99BA306-B395-E344-9A42-CDC8C9407F83}"/>
                  </a:ext>
                </a:extLst>
              </p:cNvPr>
              <p:cNvSpPr/>
              <p:nvPr/>
            </p:nvSpPr>
            <p:spPr>
              <a:xfrm>
                <a:off x="1624313" y="5427944"/>
                <a:ext cx="3819546" cy="329184"/>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Math Function</a:t>
                </a:r>
              </a:p>
            </p:txBody>
          </p:sp>
          <p:sp>
            <p:nvSpPr>
              <p:cNvPr id="18" name="Rectangle 17">
                <a:extLst>
                  <a:ext uri="{FF2B5EF4-FFF2-40B4-BE49-F238E27FC236}">
                    <a16:creationId xmlns:a16="http://schemas.microsoft.com/office/drawing/2014/main" id="{4A4CE327-E2AF-CA4B-8D9B-A0BC384A9268}"/>
                  </a:ext>
                </a:extLst>
              </p:cNvPr>
              <p:cNvSpPr/>
              <p:nvPr/>
            </p:nvSpPr>
            <p:spPr>
              <a:xfrm>
                <a:off x="1624313" y="5808431"/>
                <a:ext cx="3819546" cy="733244"/>
              </a:xfrm>
              <a:prstGeom prst="rect">
                <a:avLst/>
              </a:prstGeom>
              <a:no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grpSp>
      </p:grpSp>
      <p:sp>
        <p:nvSpPr>
          <p:cNvPr id="19" name="Rectangle 18">
            <a:extLst>
              <a:ext uri="{FF2B5EF4-FFF2-40B4-BE49-F238E27FC236}">
                <a16:creationId xmlns:a16="http://schemas.microsoft.com/office/drawing/2014/main" id="{F0AA3BCD-4C9A-F84A-9528-1D8F161A096B}"/>
              </a:ext>
            </a:extLst>
          </p:cNvPr>
          <p:cNvSpPr/>
          <p:nvPr/>
        </p:nvSpPr>
        <p:spPr>
          <a:xfrm>
            <a:off x="6704432" y="1080965"/>
            <a:ext cx="5081113"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Why do we have negative numbers?</a:t>
            </a:r>
          </a:p>
        </p:txBody>
      </p:sp>
      <p:sp>
        <p:nvSpPr>
          <p:cNvPr id="20" name="Rectangle 19">
            <a:extLst>
              <a:ext uri="{FF2B5EF4-FFF2-40B4-BE49-F238E27FC236}">
                <a16:creationId xmlns:a16="http://schemas.microsoft.com/office/drawing/2014/main" id="{279F03C9-2E7A-DB47-BE3C-59BA98EBD21C}"/>
              </a:ext>
            </a:extLst>
          </p:cNvPr>
          <p:cNvSpPr/>
          <p:nvPr/>
        </p:nvSpPr>
        <p:spPr>
          <a:xfrm>
            <a:off x="6520838" y="1526903"/>
            <a:ext cx="5238254" cy="1077218"/>
          </a:xfrm>
          <a:prstGeom prst="rect">
            <a:avLst/>
          </a:prstGeom>
        </p:spPr>
        <p:txBody>
          <a:bodyPr wrap="square">
            <a:spAutoFit/>
          </a:bodyPr>
          <a:lstStyle/>
          <a:p>
            <a:pPr lvl="1" indent="-381000" algn="just">
              <a:buSzPts val="2400"/>
              <a:buFont typeface="Arial" panose="020B0604020202020204" pitchFamily="34" charset="0"/>
              <a:buChar char="•"/>
            </a:pPr>
            <a:r>
              <a:rPr lang="en-US" sz="1600" dirty="0">
                <a:latin typeface="Cambria" panose="02040503050406030204" pitchFamily="18" charset="0"/>
              </a:rPr>
              <a:t>Since we have different filters in every layer, the values of the filter matrix are different and the signs of the values are based on the type of operation, thus creating negative numbers.</a:t>
            </a:r>
          </a:p>
        </p:txBody>
      </p:sp>
      <p:pic>
        <p:nvPicPr>
          <p:cNvPr id="4" name="Picture 3">
            <a:extLst>
              <a:ext uri="{FF2B5EF4-FFF2-40B4-BE49-F238E27FC236}">
                <a16:creationId xmlns:a16="http://schemas.microsoft.com/office/drawing/2014/main" id="{1919DA94-8FFE-7647-B3F2-ABAD66FC68F5}"/>
              </a:ext>
            </a:extLst>
          </p:cNvPr>
          <p:cNvPicPr>
            <a:picLocks noChangeAspect="1"/>
          </p:cNvPicPr>
          <p:nvPr/>
        </p:nvPicPr>
        <p:blipFill>
          <a:blip r:embed="rId5"/>
          <a:stretch>
            <a:fillRect/>
          </a:stretch>
        </p:blipFill>
        <p:spPr>
          <a:xfrm>
            <a:off x="7446931" y="2956797"/>
            <a:ext cx="3158841" cy="924320"/>
          </a:xfrm>
          <a:prstGeom prst="rect">
            <a:avLst/>
          </a:prstGeom>
        </p:spPr>
      </p:pic>
      <p:pic>
        <p:nvPicPr>
          <p:cNvPr id="7" name="Picture 6">
            <a:extLst>
              <a:ext uri="{FF2B5EF4-FFF2-40B4-BE49-F238E27FC236}">
                <a16:creationId xmlns:a16="http://schemas.microsoft.com/office/drawing/2014/main" id="{E6318C8F-9B48-234B-992E-28E875B3A777}"/>
              </a:ext>
            </a:extLst>
          </p:cNvPr>
          <p:cNvPicPr>
            <a:picLocks noChangeAspect="1"/>
          </p:cNvPicPr>
          <p:nvPr/>
        </p:nvPicPr>
        <p:blipFill>
          <a:blip r:embed="rId6"/>
          <a:stretch>
            <a:fillRect/>
          </a:stretch>
        </p:blipFill>
        <p:spPr>
          <a:xfrm>
            <a:off x="6313938" y="4223106"/>
            <a:ext cx="2871674" cy="1883751"/>
          </a:xfrm>
          <a:prstGeom prst="rect">
            <a:avLst/>
          </a:prstGeom>
        </p:spPr>
      </p:pic>
      <p:pic>
        <p:nvPicPr>
          <p:cNvPr id="21" name="Picture 20">
            <a:extLst>
              <a:ext uri="{FF2B5EF4-FFF2-40B4-BE49-F238E27FC236}">
                <a16:creationId xmlns:a16="http://schemas.microsoft.com/office/drawing/2014/main" id="{829AA9D8-6718-254C-AB01-26C1BF995D0D}"/>
              </a:ext>
            </a:extLst>
          </p:cNvPr>
          <p:cNvPicPr>
            <a:picLocks noChangeAspect="1"/>
          </p:cNvPicPr>
          <p:nvPr/>
        </p:nvPicPr>
        <p:blipFill>
          <a:blip r:embed="rId7"/>
          <a:stretch>
            <a:fillRect/>
          </a:stretch>
        </p:blipFill>
        <p:spPr>
          <a:xfrm>
            <a:off x="9219576" y="4281294"/>
            <a:ext cx="2772393" cy="1808083"/>
          </a:xfrm>
          <a:prstGeom prst="rect">
            <a:avLst/>
          </a:prstGeom>
        </p:spPr>
      </p:pic>
    </p:spTree>
    <p:extLst>
      <p:ext uri="{BB962C8B-B14F-4D97-AF65-F5344CB8AC3E}">
        <p14:creationId xmlns:p14="http://schemas.microsoft.com/office/powerpoint/2010/main" val="291782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P spid="19"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5306D37-8E1F-9E4B-9021-F0184D03E629}"/>
              </a:ext>
            </a:extLst>
          </p:cNvPr>
          <p:cNvSpPr txBox="1"/>
          <p:nvPr/>
        </p:nvSpPr>
        <p:spPr>
          <a:xfrm>
            <a:off x="7453197" y="1461850"/>
            <a:ext cx="4312067" cy="3031599"/>
          </a:xfrm>
          <a:prstGeom prst="rect">
            <a:avLst/>
          </a:prstGeom>
          <a:noFill/>
        </p:spPr>
        <p:txBody>
          <a:bodyPr wrap="square" rtlCol="0">
            <a:spAutoFit/>
          </a:bodyPr>
          <a:lstStyle/>
          <a:p>
            <a:pPr marL="285750" indent="-285750" algn="just">
              <a:buFont typeface="Arial"/>
              <a:buChar char="•"/>
            </a:pPr>
            <a:endParaRPr lang="en-US" sz="500" dirty="0">
              <a:latin typeface="Cambria" panose="02040503050406030204" pitchFamily="18" charset="0"/>
            </a:endParaRPr>
          </a:p>
          <a:p>
            <a:pPr marL="285750" indent="-285750" algn="just">
              <a:buFont typeface="Arial"/>
              <a:buChar char="•"/>
            </a:pPr>
            <a:r>
              <a:rPr lang="en-US" sz="1600" dirty="0">
                <a:latin typeface="Cambria" panose="02040503050406030204" pitchFamily="18" charset="0"/>
              </a:rPr>
              <a:t>Pooling reduces the dimensions (Width x Height) of the Input Volume for the next Convolutional Layer. In other words, we only want to keep the most relevant part of the image matrix.</a:t>
            </a:r>
          </a:p>
          <a:p>
            <a:pPr marL="285750" indent="-285750" algn="just">
              <a:buFont typeface="Arial"/>
              <a:buChar char="•"/>
            </a:pPr>
            <a:endParaRPr lang="en-US" sz="500" dirty="0">
              <a:latin typeface="Cambria" panose="02040503050406030204" pitchFamily="18" charset="0"/>
            </a:endParaRPr>
          </a:p>
          <a:p>
            <a:pPr marL="285750" indent="-285750" algn="just">
              <a:buFont typeface="Arial"/>
              <a:buChar char="•"/>
            </a:pPr>
            <a:r>
              <a:rPr lang="en-US" sz="1600" b="1" dirty="0">
                <a:latin typeface="Cambria" panose="02040503050406030204" pitchFamily="18" charset="0"/>
              </a:rPr>
              <a:t>Performing pooling does not affect the depth dimension of the Volume.</a:t>
            </a:r>
          </a:p>
          <a:p>
            <a:pPr marL="285750" indent="-285750" algn="just">
              <a:buFont typeface="Arial"/>
              <a:buChar char="•"/>
            </a:pPr>
            <a:endParaRPr lang="en-US" sz="500" b="1" dirty="0">
              <a:latin typeface="Cambria" panose="02040503050406030204" pitchFamily="18" charset="0"/>
            </a:endParaRPr>
          </a:p>
          <a:p>
            <a:pPr marL="285750" indent="-285750" algn="just">
              <a:buFont typeface="Arial"/>
              <a:buChar char="•"/>
            </a:pPr>
            <a:r>
              <a:rPr lang="en-US" sz="1600" dirty="0">
                <a:latin typeface="Cambria" panose="02040503050406030204" pitchFamily="18" charset="0"/>
              </a:rPr>
              <a:t>This example shows the Max Pooling method, although two other ways are through L2 Norm Pooling and Average Pooling. </a:t>
            </a:r>
            <a:endParaRPr lang="en-US" sz="500" dirty="0">
              <a:latin typeface="Cambria" panose="02040503050406030204" pitchFamily="18" charset="0"/>
            </a:endParaRPr>
          </a:p>
        </p:txBody>
      </p:sp>
      <p:grpSp>
        <p:nvGrpSpPr>
          <p:cNvPr id="25" name="Group 24">
            <a:extLst>
              <a:ext uri="{FF2B5EF4-FFF2-40B4-BE49-F238E27FC236}">
                <a16:creationId xmlns:a16="http://schemas.microsoft.com/office/drawing/2014/main" id="{8F507AF9-37BE-6141-A573-D30B55012DFC}"/>
              </a:ext>
            </a:extLst>
          </p:cNvPr>
          <p:cNvGrpSpPr/>
          <p:nvPr/>
        </p:nvGrpSpPr>
        <p:grpSpPr>
          <a:xfrm>
            <a:off x="394809" y="165226"/>
            <a:ext cx="6410113" cy="830997"/>
            <a:chOff x="5209477" y="1462970"/>
            <a:chExt cx="6410113" cy="830997"/>
          </a:xfrm>
        </p:grpSpPr>
        <p:sp>
          <p:nvSpPr>
            <p:cNvPr id="26" name="TextBox 121">
              <a:extLst>
                <a:ext uri="{FF2B5EF4-FFF2-40B4-BE49-F238E27FC236}">
                  <a16:creationId xmlns:a16="http://schemas.microsoft.com/office/drawing/2014/main" id="{B164579B-9788-9444-95CF-DFBA396F1065}"/>
                </a:ext>
              </a:extLst>
            </p:cNvPr>
            <p:cNvSpPr txBox="1"/>
            <p:nvPr/>
          </p:nvSpPr>
          <p:spPr>
            <a:xfrm>
              <a:off x="6190449" y="1580296"/>
              <a:ext cx="5429141"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200" b="1" kern="0" dirty="0">
                  <a:solidFill>
                    <a:prstClr val="black">
                      <a:lumMod val="65000"/>
                      <a:lumOff val="35000"/>
                    </a:prstClr>
                  </a:solidFill>
                  <a:latin typeface="Cambria" panose="02040503050406030204" pitchFamily="18" charset="0"/>
                  <a:cs typeface="Arial" pitchFamily="34" charset="0"/>
                </a:rPr>
                <a:t>Pooling  / Down Sampling</a:t>
              </a:r>
            </a:p>
          </p:txBody>
        </p:sp>
        <p:sp>
          <p:nvSpPr>
            <p:cNvPr id="27" name="TextBox 26">
              <a:extLst>
                <a:ext uri="{FF2B5EF4-FFF2-40B4-BE49-F238E27FC236}">
                  <a16:creationId xmlns:a16="http://schemas.microsoft.com/office/drawing/2014/main" id="{709DF9E5-4EFE-234A-B51E-F5EB73576282}"/>
                </a:ext>
              </a:extLst>
            </p:cNvPr>
            <p:cNvSpPr txBox="1"/>
            <p:nvPr/>
          </p:nvSpPr>
          <p:spPr>
            <a:xfrm>
              <a:off x="5209477" y="1462970"/>
              <a:ext cx="912429" cy="830997"/>
            </a:xfrm>
            <a:prstGeom prst="rect">
              <a:avLst/>
            </a:prstGeom>
            <a:noFill/>
          </p:spPr>
          <p:txBody>
            <a:bodyPr wrap="none" rtlCol="0" anchor="ctr">
              <a:spAutoFit/>
            </a:bodyPr>
            <a:lstStyle/>
            <a:p>
              <a:pPr algn="ctr" defTabSz="1218987"/>
              <a:r>
                <a:rPr lang="en-IN" sz="4800" b="1" dirty="0">
                  <a:solidFill>
                    <a:srgbClr val="FEC003"/>
                  </a:solidFill>
                  <a:latin typeface="Cambria" panose="02040503050406030204" pitchFamily="18" charset="0"/>
                  <a:cs typeface="Arial" pitchFamily="34" charset="0"/>
                </a:rPr>
                <a:t>04</a:t>
              </a:r>
            </a:p>
          </p:txBody>
        </p:sp>
      </p:grpSp>
      <p:graphicFrame>
        <p:nvGraphicFramePr>
          <p:cNvPr id="22" name="Table 21">
            <a:extLst>
              <a:ext uri="{FF2B5EF4-FFF2-40B4-BE49-F238E27FC236}">
                <a16:creationId xmlns:a16="http://schemas.microsoft.com/office/drawing/2014/main" id="{4D6B50B5-5CED-3A47-8A16-B26C90ADEA55}"/>
              </a:ext>
            </a:extLst>
          </p:cNvPr>
          <p:cNvGraphicFramePr>
            <a:graphicFrameLocks noGrp="1"/>
          </p:cNvGraphicFramePr>
          <p:nvPr>
            <p:extLst>
              <p:ext uri="{D42A27DB-BD31-4B8C-83A1-F6EECF244321}">
                <p14:modId xmlns:p14="http://schemas.microsoft.com/office/powerpoint/2010/main" val="1248767617"/>
              </p:ext>
            </p:extLst>
          </p:nvPr>
        </p:nvGraphicFramePr>
        <p:xfrm>
          <a:off x="377342" y="2213257"/>
          <a:ext cx="1579900" cy="1455487"/>
        </p:xfrm>
        <a:graphic>
          <a:graphicData uri="http://schemas.openxmlformats.org/drawingml/2006/table">
            <a:tbl>
              <a:tblPr firstRow="1" bandRow="1">
                <a:tableStyleId>{0505E3EF-67EA-436B-97B2-0124C06EBD24}</a:tableStyleId>
              </a:tblPr>
              <a:tblGrid>
                <a:gridCol w="394975">
                  <a:extLst>
                    <a:ext uri="{9D8B030D-6E8A-4147-A177-3AD203B41FA5}">
                      <a16:colId xmlns:a16="http://schemas.microsoft.com/office/drawing/2014/main" val="624394524"/>
                    </a:ext>
                  </a:extLst>
                </a:gridCol>
                <a:gridCol w="394975">
                  <a:extLst>
                    <a:ext uri="{9D8B030D-6E8A-4147-A177-3AD203B41FA5}">
                      <a16:colId xmlns:a16="http://schemas.microsoft.com/office/drawing/2014/main" val="957331314"/>
                    </a:ext>
                  </a:extLst>
                </a:gridCol>
                <a:gridCol w="394975">
                  <a:extLst>
                    <a:ext uri="{9D8B030D-6E8A-4147-A177-3AD203B41FA5}">
                      <a16:colId xmlns:a16="http://schemas.microsoft.com/office/drawing/2014/main" val="4034310881"/>
                    </a:ext>
                  </a:extLst>
                </a:gridCol>
                <a:gridCol w="394975">
                  <a:extLst>
                    <a:ext uri="{9D8B030D-6E8A-4147-A177-3AD203B41FA5}">
                      <a16:colId xmlns:a16="http://schemas.microsoft.com/office/drawing/2014/main" val="680916848"/>
                    </a:ext>
                  </a:extLst>
                </a:gridCol>
              </a:tblGrid>
              <a:tr h="338722">
                <a:tc>
                  <a:txBody>
                    <a:bodyPr/>
                    <a:lstStyle/>
                    <a:p>
                      <a:pPr lvl="0" algn="ctr"/>
                      <a:r>
                        <a:rPr lang="en-US" sz="1600" b="0" dirty="0">
                          <a:latin typeface="Cambria" panose="02040503050406030204" pitchFamily="18" charset="0"/>
                        </a:rPr>
                        <a:t>4</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6</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1</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3</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2334223311"/>
                  </a:ext>
                </a:extLst>
              </a:tr>
              <a:tr h="338722">
                <a:tc>
                  <a:txBody>
                    <a:bodyPr/>
                    <a:lstStyle/>
                    <a:p>
                      <a:pPr lvl="0" algn="ctr"/>
                      <a:r>
                        <a:rPr lang="en-US" sz="1600" b="0" dirty="0">
                          <a:latin typeface="Cambria" panose="02040503050406030204" pitchFamily="18" charset="0"/>
                        </a:rPr>
                        <a:t>0</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8</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12</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7</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3919081282"/>
                  </a:ext>
                </a:extLst>
              </a:tr>
              <a:tr h="439321">
                <a:tc>
                  <a:txBody>
                    <a:bodyPr/>
                    <a:lstStyle/>
                    <a:p>
                      <a:pPr lvl="0" algn="ctr"/>
                      <a:r>
                        <a:rPr lang="en-US" sz="1600" b="0" dirty="0">
                          <a:latin typeface="Cambria" panose="02040503050406030204" pitchFamily="18" charset="0"/>
                        </a:rPr>
                        <a:t>2</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3</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16</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90</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1909990596"/>
                  </a:ext>
                </a:extLst>
              </a:tr>
              <a:tr h="338722">
                <a:tc>
                  <a:txBody>
                    <a:bodyPr/>
                    <a:lstStyle/>
                    <a:p>
                      <a:pPr lvl="0" algn="ctr"/>
                      <a:r>
                        <a:rPr lang="en-US" sz="1600" b="0" dirty="0">
                          <a:latin typeface="Cambria" panose="02040503050406030204" pitchFamily="18" charset="0"/>
                        </a:rPr>
                        <a:t>1</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46</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78</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i="1" dirty="0">
                          <a:latin typeface="Cambria" panose="02040503050406030204" pitchFamily="18" charset="0"/>
                        </a:rPr>
                        <a:t>27</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3242524422"/>
                  </a:ext>
                </a:extLst>
              </a:tr>
            </a:tbl>
          </a:graphicData>
        </a:graphic>
      </p:graphicFrame>
      <p:graphicFrame>
        <p:nvGraphicFramePr>
          <p:cNvPr id="23" name="Table 22">
            <a:extLst>
              <a:ext uri="{FF2B5EF4-FFF2-40B4-BE49-F238E27FC236}">
                <a16:creationId xmlns:a16="http://schemas.microsoft.com/office/drawing/2014/main" id="{3A5642F2-36AD-4044-8D71-D24FF2E76A6B}"/>
              </a:ext>
            </a:extLst>
          </p:cNvPr>
          <p:cNvGraphicFramePr>
            <a:graphicFrameLocks noGrp="1"/>
          </p:cNvGraphicFramePr>
          <p:nvPr>
            <p:extLst>
              <p:ext uri="{D42A27DB-BD31-4B8C-83A1-F6EECF244321}">
                <p14:modId xmlns:p14="http://schemas.microsoft.com/office/powerpoint/2010/main" val="1581513103"/>
              </p:ext>
            </p:extLst>
          </p:nvPr>
        </p:nvGraphicFramePr>
        <p:xfrm>
          <a:off x="3802659" y="2213258"/>
          <a:ext cx="1579900" cy="1455487"/>
        </p:xfrm>
        <a:graphic>
          <a:graphicData uri="http://schemas.openxmlformats.org/drawingml/2006/table">
            <a:tbl>
              <a:tblPr firstRow="1" bandRow="1">
                <a:tableStyleId>{0505E3EF-67EA-436B-97B2-0124C06EBD24}</a:tableStyleId>
              </a:tblPr>
              <a:tblGrid>
                <a:gridCol w="394975">
                  <a:extLst>
                    <a:ext uri="{9D8B030D-6E8A-4147-A177-3AD203B41FA5}">
                      <a16:colId xmlns:a16="http://schemas.microsoft.com/office/drawing/2014/main" val="624394524"/>
                    </a:ext>
                  </a:extLst>
                </a:gridCol>
                <a:gridCol w="394975">
                  <a:extLst>
                    <a:ext uri="{9D8B030D-6E8A-4147-A177-3AD203B41FA5}">
                      <a16:colId xmlns:a16="http://schemas.microsoft.com/office/drawing/2014/main" val="957331314"/>
                    </a:ext>
                  </a:extLst>
                </a:gridCol>
                <a:gridCol w="394975">
                  <a:extLst>
                    <a:ext uri="{9D8B030D-6E8A-4147-A177-3AD203B41FA5}">
                      <a16:colId xmlns:a16="http://schemas.microsoft.com/office/drawing/2014/main" val="4034310881"/>
                    </a:ext>
                  </a:extLst>
                </a:gridCol>
                <a:gridCol w="394975">
                  <a:extLst>
                    <a:ext uri="{9D8B030D-6E8A-4147-A177-3AD203B41FA5}">
                      <a16:colId xmlns:a16="http://schemas.microsoft.com/office/drawing/2014/main" val="680916848"/>
                    </a:ext>
                  </a:extLst>
                </a:gridCol>
              </a:tblGrid>
              <a:tr h="338722">
                <a:tc>
                  <a:txBody>
                    <a:bodyPr/>
                    <a:lstStyle/>
                    <a:p>
                      <a:pPr lvl="0" algn="ctr"/>
                      <a:r>
                        <a:rPr lang="en-US" sz="1600" b="0" dirty="0">
                          <a:latin typeface="Cambria" panose="02040503050406030204" pitchFamily="18" charset="0"/>
                        </a:rPr>
                        <a:t>35</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28</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27</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6</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extLst>
                  <a:ext uri="{0D108BD9-81ED-4DB2-BD59-A6C34878D82A}">
                    <a16:rowId xmlns:a16="http://schemas.microsoft.com/office/drawing/2014/main" val="2334223311"/>
                  </a:ext>
                </a:extLst>
              </a:tr>
              <a:tr h="338722">
                <a:tc>
                  <a:txBody>
                    <a:bodyPr/>
                    <a:lstStyle/>
                    <a:p>
                      <a:pPr lvl="0" algn="ctr"/>
                      <a:r>
                        <a:rPr lang="en-US" sz="1600" b="0" dirty="0">
                          <a:latin typeface="Cambria" panose="02040503050406030204" pitchFamily="18" charset="0"/>
                        </a:rPr>
                        <a:t>13</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11</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16</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60</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extLst>
                  <a:ext uri="{0D108BD9-81ED-4DB2-BD59-A6C34878D82A}">
                    <a16:rowId xmlns:a16="http://schemas.microsoft.com/office/drawing/2014/main" val="3919081282"/>
                  </a:ext>
                </a:extLst>
              </a:tr>
              <a:tr h="439321">
                <a:tc>
                  <a:txBody>
                    <a:bodyPr/>
                    <a:lstStyle/>
                    <a:p>
                      <a:pPr lvl="0" algn="ctr"/>
                      <a:r>
                        <a:rPr lang="en-US" sz="1600" b="0" dirty="0">
                          <a:latin typeface="Cambria" panose="02040503050406030204" pitchFamily="18" charset="0"/>
                        </a:rPr>
                        <a:t>2</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9</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15</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10</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extLst>
                  <a:ext uri="{0D108BD9-81ED-4DB2-BD59-A6C34878D82A}">
                    <a16:rowId xmlns:a16="http://schemas.microsoft.com/office/drawing/2014/main" val="1909990596"/>
                  </a:ext>
                </a:extLst>
              </a:tr>
              <a:tr h="338722">
                <a:tc>
                  <a:txBody>
                    <a:bodyPr/>
                    <a:lstStyle/>
                    <a:p>
                      <a:pPr lvl="0" algn="ctr"/>
                      <a:r>
                        <a:rPr lang="en-US" sz="1600" b="0" dirty="0">
                          <a:latin typeface="Cambria" panose="02040503050406030204" pitchFamily="18" charset="0"/>
                        </a:rPr>
                        <a:t>5</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11</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1</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i="1" dirty="0">
                          <a:latin typeface="Cambria" panose="02040503050406030204" pitchFamily="18" charset="0"/>
                        </a:rPr>
                        <a:t>20</a:t>
                      </a:r>
                    </a:p>
                  </a:txBody>
                  <a:tcPr marL="63405" marR="63405" marT="31704" marB="31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extLst>
                  <a:ext uri="{0D108BD9-81ED-4DB2-BD59-A6C34878D82A}">
                    <a16:rowId xmlns:a16="http://schemas.microsoft.com/office/drawing/2014/main" val="3242524422"/>
                  </a:ext>
                </a:extLst>
              </a:tr>
            </a:tbl>
          </a:graphicData>
        </a:graphic>
      </p:graphicFrame>
      <p:graphicFrame>
        <p:nvGraphicFramePr>
          <p:cNvPr id="30" name="Table 29">
            <a:extLst>
              <a:ext uri="{FF2B5EF4-FFF2-40B4-BE49-F238E27FC236}">
                <a16:creationId xmlns:a16="http://schemas.microsoft.com/office/drawing/2014/main" id="{6BCB7AEE-365A-F744-BAA5-4021B6A19B41}"/>
              </a:ext>
            </a:extLst>
          </p:cNvPr>
          <p:cNvGraphicFramePr>
            <a:graphicFrameLocks noGrp="1"/>
          </p:cNvGraphicFramePr>
          <p:nvPr>
            <p:extLst>
              <p:ext uri="{D42A27DB-BD31-4B8C-83A1-F6EECF244321}">
                <p14:modId xmlns:p14="http://schemas.microsoft.com/office/powerpoint/2010/main" val="3506640100"/>
              </p:ext>
            </p:extLst>
          </p:nvPr>
        </p:nvGraphicFramePr>
        <p:xfrm>
          <a:off x="394108" y="4605420"/>
          <a:ext cx="1564601" cy="1455489"/>
        </p:xfrm>
        <a:graphic>
          <a:graphicData uri="http://schemas.openxmlformats.org/drawingml/2006/table">
            <a:tbl>
              <a:tblPr firstRow="1" bandRow="1">
                <a:tableStyleId>{0505E3EF-67EA-436B-97B2-0124C06EBD24}</a:tableStyleId>
              </a:tblPr>
              <a:tblGrid>
                <a:gridCol w="394975">
                  <a:extLst>
                    <a:ext uri="{9D8B030D-6E8A-4147-A177-3AD203B41FA5}">
                      <a16:colId xmlns:a16="http://schemas.microsoft.com/office/drawing/2014/main" val="624394524"/>
                    </a:ext>
                  </a:extLst>
                </a:gridCol>
                <a:gridCol w="394975">
                  <a:extLst>
                    <a:ext uri="{9D8B030D-6E8A-4147-A177-3AD203B41FA5}">
                      <a16:colId xmlns:a16="http://schemas.microsoft.com/office/drawing/2014/main" val="957331314"/>
                    </a:ext>
                  </a:extLst>
                </a:gridCol>
                <a:gridCol w="394975">
                  <a:extLst>
                    <a:ext uri="{9D8B030D-6E8A-4147-A177-3AD203B41FA5}">
                      <a16:colId xmlns:a16="http://schemas.microsoft.com/office/drawing/2014/main" val="4034310881"/>
                    </a:ext>
                  </a:extLst>
                </a:gridCol>
                <a:gridCol w="379676">
                  <a:extLst>
                    <a:ext uri="{9D8B030D-6E8A-4147-A177-3AD203B41FA5}">
                      <a16:colId xmlns:a16="http://schemas.microsoft.com/office/drawing/2014/main" val="680916848"/>
                    </a:ext>
                  </a:extLst>
                </a:gridCol>
              </a:tblGrid>
              <a:tr h="338723">
                <a:tc>
                  <a:txBody>
                    <a:bodyPr/>
                    <a:lstStyle/>
                    <a:p>
                      <a:pPr lvl="0" algn="ctr"/>
                      <a:r>
                        <a:rPr lang="en-US" sz="1600" b="0" dirty="0">
                          <a:latin typeface="Cambria" panose="02040503050406030204" pitchFamily="18" charset="0"/>
                        </a:rPr>
                        <a:t>9</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10</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13</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extLst>
                  <a:ext uri="{0D108BD9-81ED-4DB2-BD59-A6C34878D82A}">
                    <a16:rowId xmlns:a16="http://schemas.microsoft.com/office/drawing/2014/main" val="2334223311"/>
                  </a:ext>
                </a:extLst>
              </a:tr>
              <a:tr h="338723">
                <a:tc>
                  <a:txBody>
                    <a:bodyPr/>
                    <a:lstStyle/>
                    <a:p>
                      <a:pPr lvl="0" algn="ctr"/>
                      <a:r>
                        <a:rPr lang="en-US" sz="1600" b="0" dirty="0">
                          <a:latin typeface="Cambria" panose="02040503050406030204" pitchFamily="18" charset="0"/>
                        </a:rPr>
                        <a:t>20</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47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19</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extLst>
                  <a:ext uri="{0D108BD9-81ED-4DB2-BD59-A6C34878D82A}">
                    <a16:rowId xmlns:a16="http://schemas.microsoft.com/office/drawing/2014/main" val="3919081282"/>
                  </a:ext>
                </a:extLst>
              </a:tr>
              <a:tr h="439320">
                <a:tc>
                  <a:txBody>
                    <a:bodyPr/>
                    <a:lstStyle/>
                    <a:p>
                      <a:pPr lvl="0" algn="ctr"/>
                      <a:r>
                        <a:rPr lang="en-US" sz="1600" b="0" dirty="0">
                          <a:latin typeface="Cambria" panose="02040503050406030204" pitchFamily="18" charset="0"/>
                        </a:rPr>
                        <a:t>12</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39</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16</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0</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extLst>
                  <a:ext uri="{0D108BD9-81ED-4DB2-BD59-A6C34878D82A}">
                    <a16:rowId xmlns:a16="http://schemas.microsoft.com/office/drawing/2014/main" val="1909990596"/>
                  </a:ext>
                </a:extLst>
              </a:tr>
              <a:tr h="338723">
                <a:tc>
                  <a:txBody>
                    <a:bodyPr/>
                    <a:lstStyle/>
                    <a:p>
                      <a:pPr lvl="0" algn="ctr"/>
                      <a:r>
                        <a:rPr lang="en-US" sz="1600" b="0" dirty="0">
                          <a:latin typeface="Cambria" panose="02040503050406030204" pitchFamily="18" charset="0"/>
                        </a:rPr>
                        <a:t>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6</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54</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i="1" dirty="0">
                          <a:latin typeface="Cambria" panose="02040503050406030204" pitchFamily="18" charset="0"/>
                        </a:rPr>
                        <a:t>2</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extLst>
                  <a:ext uri="{0D108BD9-81ED-4DB2-BD59-A6C34878D82A}">
                    <a16:rowId xmlns:a16="http://schemas.microsoft.com/office/drawing/2014/main" val="3242524422"/>
                  </a:ext>
                </a:extLst>
              </a:tr>
            </a:tbl>
          </a:graphicData>
        </a:graphic>
      </p:graphicFrame>
      <p:sp>
        <p:nvSpPr>
          <p:cNvPr id="31" name="Rectangle 30">
            <a:extLst>
              <a:ext uri="{FF2B5EF4-FFF2-40B4-BE49-F238E27FC236}">
                <a16:creationId xmlns:a16="http://schemas.microsoft.com/office/drawing/2014/main" id="{8F437834-6BDA-F54B-AE22-0C9EE340B661}"/>
              </a:ext>
            </a:extLst>
          </p:cNvPr>
          <p:cNvSpPr/>
          <p:nvPr/>
        </p:nvSpPr>
        <p:spPr>
          <a:xfrm>
            <a:off x="373648" y="1071274"/>
            <a:ext cx="6431274"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Keep the most relevant part of the image matrix</a:t>
            </a:r>
          </a:p>
        </p:txBody>
      </p:sp>
      <p:graphicFrame>
        <p:nvGraphicFramePr>
          <p:cNvPr id="32" name="Table 31">
            <a:extLst>
              <a:ext uri="{FF2B5EF4-FFF2-40B4-BE49-F238E27FC236}">
                <a16:creationId xmlns:a16="http://schemas.microsoft.com/office/drawing/2014/main" id="{F6C16B7F-867D-AE4A-B391-8C304A503336}"/>
              </a:ext>
            </a:extLst>
          </p:cNvPr>
          <p:cNvGraphicFramePr>
            <a:graphicFrameLocks noGrp="1"/>
          </p:cNvGraphicFramePr>
          <p:nvPr>
            <p:extLst>
              <p:ext uri="{D42A27DB-BD31-4B8C-83A1-F6EECF244321}">
                <p14:modId xmlns:p14="http://schemas.microsoft.com/office/powerpoint/2010/main" val="968066047"/>
              </p:ext>
            </p:extLst>
          </p:nvPr>
        </p:nvGraphicFramePr>
        <p:xfrm>
          <a:off x="2316205" y="2213257"/>
          <a:ext cx="695294" cy="599300"/>
        </p:xfrm>
        <a:graphic>
          <a:graphicData uri="http://schemas.openxmlformats.org/drawingml/2006/table">
            <a:tbl>
              <a:tblPr firstRow="1" bandRow="1">
                <a:tableStyleId>{0505E3EF-67EA-436B-97B2-0124C06EBD24}</a:tableStyleId>
              </a:tblPr>
              <a:tblGrid>
                <a:gridCol w="347647">
                  <a:extLst>
                    <a:ext uri="{9D8B030D-6E8A-4147-A177-3AD203B41FA5}">
                      <a16:colId xmlns:a16="http://schemas.microsoft.com/office/drawing/2014/main" val="624394524"/>
                    </a:ext>
                  </a:extLst>
                </a:gridCol>
                <a:gridCol w="347647">
                  <a:extLst>
                    <a:ext uri="{9D8B030D-6E8A-4147-A177-3AD203B41FA5}">
                      <a16:colId xmlns:a16="http://schemas.microsoft.com/office/drawing/2014/main" val="957331314"/>
                    </a:ext>
                  </a:extLst>
                </a:gridCol>
              </a:tblGrid>
              <a:tr h="298135">
                <a:tc>
                  <a:txBody>
                    <a:bodyPr/>
                    <a:lstStyle/>
                    <a:p>
                      <a:pPr lvl="0" algn="ctr"/>
                      <a:r>
                        <a:rPr lang="en-US" sz="1600" b="0" dirty="0">
                          <a:latin typeface="Cambria" panose="02040503050406030204" pitchFamily="18" charset="0"/>
                        </a:rPr>
                        <a:t>8</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lvl="0" algn="ctr"/>
                      <a:r>
                        <a:rPr lang="en-US" sz="1600" b="0" dirty="0">
                          <a:latin typeface="Cambria" panose="02040503050406030204" pitchFamily="18" charset="0"/>
                        </a:rPr>
                        <a:t>12</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2334223311"/>
                  </a:ext>
                </a:extLst>
              </a:tr>
              <a:tr h="298135">
                <a:tc>
                  <a:txBody>
                    <a:bodyPr/>
                    <a:lstStyle/>
                    <a:p>
                      <a:pPr lvl="0" algn="ctr"/>
                      <a:r>
                        <a:rPr lang="en-US" sz="1600" b="0" dirty="0">
                          <a:latin typeface="Cambria" panose="02040503050406030204" pitchFamily="18" charset="0"/>
                        </a:rPr>
                        <a:t>46</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90</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AD47"/>
                    </a:solidFill>
                  </a:tcPr>
                </a:tc>
                <a:extLst>
                  <a:ext uri="{0D108BD9-81ED-4DB2-BD59-A6C34878D82A}">
                    <a16:rowId xmlns:a16="http://schemas.microsoft.com/office/drawing/2014/main" val="3919081282"/>
                  </a:ext>
                </a:extLst>
              </a:tr>
            </a:tbl>
          </a:graphicData>
        </a:graphic>
      </p:graphicFrame>
      <p:graphicFrame>
        <p:nvGraphicFramePr>
          <p:cNvPr id="33" name="Table 32">
            <a:extLst>
              <a:ext uri="{FF2B5EF4-FFF2-40B4-BE49-F238E27FC236}">
                <a16:creationId xmlns:a16="http://schemas.microsoft.com/office/drawing/2014/main" id="{80DFF4AB-88AC-484C-89BB-5E28C8997CED}"/>
              </a:ext>
            </a:extLst>
          </p:cNvPr>
          <p:cNvGraphicFramePr>
            <a:graphicFrameLocks noGrp="1"/>
          </p:cNvGraphicFramePr>
          <p:nvPr>
            <p:extLst>
              <p:ext uri="{D42A27DB-BD31-4B8C-83A1-F6EECF244321}">
                <p14:modId xmlns:p14="http://schemas.microsoft.com/office/powerpoint/2010/main" val="1796248480"/>
              </p:ext>
            </p:extLst>
          </p:nvPr>
        </p:nvGraphicFramePr>
        <p:xfrm>
          <a:off x="5722941" y="2213257"/>
          <a:ext cx="695294" cy="599300"/>
        </p:xfrm>
        <a:graphic>
          <a:graphicData uri="http://schemas.openxmlformats.org/drawingml/2006/table">
            <a:tbl>
              <a:tblPr firstRow="1" bandRow="1">
                <a:tableStyleId>{0505E3EF-67EA-436B-97B2-0124C06EBD24}</a:tableStyleId>
              </a:tblPr>
              <a:tblGrid>
                <a:gridCol w="347647">
                  <a:extLst>
                    <a:ext uri="{9D8B030D-6E8A-4147-A177-3AD203B41FA5}">
                      <a16:colId xmlns:a16="http://schemas.microsoft.com/office/drawing/2014/main" val="624394524"/>
                    </a:ext>
                  </a:extLst>
                </a:gridCol>
                <a:gridCol w="347647">
                  <a:extLst>
                    <a:ext uri="{9D8B030D-6E8A-4147-A177-3AD203B41FA5}">
                      <a16:colId xmlns:a16="http://schemas.microsoft.com/office/drawing/2014/main" val="957331314"/>
                    </a:ext>
                  </a:extLst>
                </a:gridCol>
              </a:tblGrid>
              <a:tr h="0">
                <a:tc>
                  <a:txBody>
                    <a:bodyPr/>
                    <a:lstStyle/>
                    <a:p>
                      <a:pPr lvl="0" algn="ctr"/>
                      <a:r>
                        <a:rPr lang="en-US" sz="1600" b="0" dirty="0">
                          <a:latin typeface="Cambria" panose="02040503050406030204" pitchFamily="18" charset="0"/>
                        </a:rPr>
                        <a:t>35</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lvl="0" algn="ctr"/>
                      <a:r>
                        <a:rPr lang="en-US" sz="1600" b="0" dirty="0">
                          <a:latin typeface="Cambria" panose="02040503050406030204" pitchFamily="18" charset="0"/>
                        </a:rPr>
                        <a:t>27</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extLst>
                  <a:ext uri="{0D108BD9-81ED-4DB2-BD59-A6C34878D82A}">
                    <a16:rowId xmlns:a16="http://schemas.microsoft.com/office/drawing/2014/main" val="2334223311"/>
                  </a:ext>
                </a:extLst>
              </a:tr>
              <a:tr h="0">
                <a:tc>
                  <a:txBody>
                    <a:bodyPr/>
                    <a:lstStyle/>
                    <a:p>
                      <a:pPr lvl="0" algn="ctr"/>
                      <a:r>
                        <a:rPr lang="en-US" sz="1600" b="0" dirty="0">
                          <a:latin typeface="Cambria" panose="02040503050406030204" pitchFamily="18" charset="0"/>
                        </a:rPr>
                        <a:t>11</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20</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A39D"/>
                    </a:solidFill>
                  </a:tcPr>
                </a:tc>
                <a:extLst>
                  <a:ext uri="{0D108BD9-81ED-4DB2-BD59-A6C34878D82A}">
                    <a16:rowId xmlns:a16="http://schemas.microsoft.com/office/drawing/2014/main" val="3919081282"/>
                  </a:ext>
                </a:extLst>
              </a:tr>
            </a:tbl>
          </a:graphicData>
        </a:graphic>
      </p:graphicFrame>
      <p:graphicFrame>
        <p:nvGraphicFramePr>
          <p:cNvPr id="34" name="Table 33">
            <a:extLst>
              <a:ext uri="{FF2B5EF4-FFF2-40B4-BE49-F238E27FC236}">
                <a16:creationId xmlns:a16="http://schemas.microsoft.com/office/drawing/2014/main" id="{CC7E7899-1581-FF41-8DDC-AA028F8E5E0B}"/>
              </a:ext>
            </a:extLst>
          </p:cNvPr>
          <p:cNvGraphicFramePr>
            <a:graphicFrameLocks noGrp="1"/>
          </p:cNvGraphicFramePr>
          <p:nvPr>
            <p:extLst>
              <p:ext uri="{D42A27DB-BD31-4B8C-83A1-F6EECF244321}">
                <p14:modId xmlns:p14="http://schemas.microsoft.com/office/powerpoint/2010/main" val="3883675683"/>
              </p:ext>
            </p:extLst>
          </p:nvPr>
        </p:nvGraphicFramePr>
        <p:xfrm>
          <a:off x="2341109" y="4605420"/>
          <a:ext cx="695294" cy="599300"/>
        </p:xfrm>
        <a:graphic>
          <a:graphicData uri="http://schemas.openxmlformats.org/drawingml/2006/table">
            <a:tbl>
              <a:tblPr firstRow="1" bandRow="1">
                <a:tableStyleId>{0505E3EF-67EA-436B-97B2-0124C06EBD24}</a:tableStyleId>
              </a:tblPr>
              <a:tblGrid>
                <a:gridCol w="347647">
                  <a:extLst>
                    <a:ext uri="{9D8B030D-6E8A-4147-A177-3AD203B41FA5}">
                      <a16:colId xmlns:a16="http://schemas.microsoft.com/office/drawing/2014/main" val="624394524"/>
                    </a:ext>
                  </a:extLst>
                </a:gridCol>
                <a:gridCol w="347647">
                  <a:extLst>
                    <a:ext uri="{9D8B030D-6E8A-4147-A177-3AD203B41FA5}">
                      <a16:colId xmlns:a16="http://schemas.microsoft.com/office/drawing/2014/main" val="957331314"/>
                    </a:ext>
                  </a:extLst>
                </a:gridCol>
              </a:tblGrid>
              <a:tr h="298135">
                <a:tc>
                  <a:txBody>
                    <a:bodyPr/>
                    <a:lstStyle/>
                    <a:p>
                      <a:pPr lvl="0" algn="ctr"/>
                      <a:r>
                        <a:rPr lang="en-US" sz="1600" b="0" dirty="0">
                          <a:latin typeface="Cambria" panose="02040503050406030204" pitchFamily="18" charset="0"/>
                        </a:rPr>
                        <a:t>47</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lvl="0" algn="ctr"/>
                      <a:r>
                        <a:rPr lang="en-US" sz="1600" b="0" dirty="0">
                          <a:latin typeface="Cambria" panose="02040503050406030204" pitchFamily="18" charset="0"/>
                        </a:rPr>
                        <a:t>19</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extLst>
                  <a:ext uri="{0D108BD9-81ED-4DB2-BD59-A6C34878D82A}">
                    <a16:rowId xmlns:a16="http://schemas.microsoft.com/office/drawing/2014/main" val="2334223311"/>
                  </a:ext>
                </a:extLst>
              </a:tr>
              <a:tr h="298135">
                <a:tc>
                  <a:txBody>
                    <a:bodyPr/>
                    <a:lstStyle/>
                    <a:p>
                      <a:pPr lvl="0" algn="ctr"/>
                      <a:r>
                        <a:rPr lang="en-US" sz="1600" b="0" dirty="0">
                          <a:latin typeface="Cambria" panose="02040503050406030204" pitchFamily="18" charset="0"/>
                        </a:rPr>
                        <a:t>39</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54</a:t>
                      </a:r>
                    </a:p>
                  </a:txBody>
                  <a:tcPr marL="55808" marR="55808" marT="27905" marB="279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9D3FF"/>
                    </a:solidFill>
                  </a:tcPr>
                </a:tc>
                <a:extLst>
                  <a:ext uri="{0D108BD9-81ED-4DB2-BD59-A6C34878D82A}">
                    <a16:rowId xmlns:a16="http://schemas.microsoft.com/office/drawing/2014/main" val="3919081282"/>
                  </a:ext>
                </a:extLst>
              </a:tr>
            </a:tbl>
          </a:graphicData>
        </a:graphic>
      </p:graphicFrame>
      <p:sp>
        <p:nvSpPr>
          <p:cNvPr id="35" name="Freeform 19">
            <a:extLst>
              <a:ext uri="{FF2B5EF4-FFF2-40B4-BE49-F238E27FC236}">
                <a16:creationId xmlns:a16="http://schemas.microsoft.com/office/drawing/2014/main" id="{A16562CB-02AD-4F45-8164-B31072E272E7}"/>
              </a:ext>
            </a:extLst>
          </p:cNvPr>
          <p:cNvSpPr>
            <a:spLocks noChangeAspect="1" noEditPoints="1"/>
          </p:cNvSpPr>
          <p:nvPr/>
        </p:nvSpPr>
        <p:spPr bwMode="auto">
          <a:xfrm rot="21134124">
            <a:off x="1458978" y="1800069"/>
            <a:ext cx="985376" cy="396864"/>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rgbClr val="70AD47"/>
          </a:solidFill>
          <a:ln>
            <a:noFill/>
          </a:ln>
        </p:spPr>
        <p:txBody>
          <a:bodyPr vert="horz" wrap="square" lIns="91416" tIns="45708" rIns="91416" bIns="45708" numCol="1" anchor="t" anchorCtr="0" compatLnSpc="1">
            <a:prstTxWarp prst="textNoShape">
              <a:avLst/>
            </a:prstTxWarp>
          </a:bodyPr>
          <a:lstStyle/>
          <a:p>
            <a:pPr defTabSz="1218956"/>
            <a:endParaRPr lang="en-US" sz="2399">
              <a:solidFill>
                <a:prstClr val="black"/>
              </a:solidFill>
            </a:endParaRPr>
          </a:p>
        </p:txBody>
      </p:sp>
      <p:sp>
        <p:nvSpPr>
          <p:cNvPr id="36" name="Freeform 19">
            <a:extLst>
              <a:ext uri="{FF2B5EF4-FFF2-40B4-BE49-F238E27FC236}">
                <a16:creationId xmlns:a16="http://schemas.microsoft.com/office/drawing/2014/main" id="{98112A6F-589B-304C-BF7A-EFE8B6921C49}"/>
              </a:ext>
            </a:extLst>
          </p:cNvPr>
          <p:cNvSpPr>
            <a:spLocks noChangeAspect="1" noEditPoints="1"/>
          </p:cNvSpPr>
          <p:nvPr/>
        </p:nvSpPr>
        <p:spPr bwMode="auto">
          <a:xfrm rot="21134124">
            <a:off x="1458978" y="4151278"/>
            <a:ext cx="985376" cy="396864"/>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rgbClr val="49D3FF"/>
          </a:solidFill>
          <a:ln>
            <a:noFill/>
          </a:ln>
        </p:spPr>
        <p:txBody>
          <a:bodyPr vert="horz" wrap="square" lIns="91416" tIns="45708" rIns="91416" bIns="45708" numCol="1" anchor="t" anchorCtr="0" compatLnSpc="1">
            <a:prstTxWarp prst="textNoShape">
              <a:avLst/>
            </a:prstTxWarp>
          </a:bodyPr>
          <a:lstStyle/>
          <a:p>
            <a:pPr defTabSz="1218956"/>
            <a:endParaRPr lang="en-US" sz="2399">
              <a:solidFill>
                <a:prstClr val="black"/>
              </a:solidFill>
            </a:endParaRPr>
          </a:p>
        </p:txBody>
      </p:sp>
      <p:sp>
        <p:nvSpPr>
          <p:cNvPr id="37" name="Freeform 19">
            <a:extLst>
              <a:ext uri="{FF2B5EF4-FFF2-40B4-BE49-F238E27FC236}">
                <a16:creationId xmlns:a16="http://schemas.microsoft.com/office/drawing/2014/main" id="{10ECADD7-E5CF-344F-9BE6-081727230E40}"/>
              </a:ext>
            </a:extLst>
          </p:cNvPr>
          <p:cNvSpPr>
            <a:spLocks noChangeAspect="1" noEditPoints="1"/>
          </p:cNvSpPr>
          <p:nvPr/>
        </p:nvSpPr>
        <p:spPr bwMode="auto">
          <a:xfrm rot="21134124">
            <a:off x="4928188" y="1800069"/>
            <a:ext cx="985376" cy="396864"/>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rgbClr val="FFA39D"/>
          </a:solidFill>
          <a:ln>
            <a:noFill/>
          </a:ln>
        </p:spPr>
        <p:txBody>
          <a:bodyPr vert="horz" wrap="square" lIns="91416" tIns="45708" rIns="91416" bIns="45708" numCol="1" anchor="t" anchorCtr="0" compatLnSpc="1">
            <a:prstTxWarp prst="textNoShape">
              <a:avLst/>
            </a:prstTxWarp>
          </a:bodyPr>
          <a:lstStyle/>
          <a:p>
            <a:pPr defTabSz="1218956"/>
            <a:endParaRPr lang="en-US" sz="2399">
              <a:solidFill>
                <a:prstClr val="black"/>
              </a:solidFill>
            </a:endParaRPr>
          </a:p>
        </p:txBody>
      </p:sp>
      <p:graphicFrame>
        <p:nvGraphicFramePr>
          <p:cNvPr id="38" name="Table 37">
            <a:extLst>
              <a:ext uri="{FF2B5EF4-FFF2-40B4-BE49-F238E27FC236}">
                <a16:creationId xmlns:a16="http://schemas.microsoft.com/office/drawing/2014/main" id="{58FB0D87-5874-C542-A3A0-B0BFAB02182B}"/>
              </a:ext>
            </a:extLst>
          </p:cNvPr>
          <p:cNvGraphicFramePr>
            <a:graphicFrameLocks noGrp="1"/>
          </p:cNvGraphicFramePr>
          <p:nvPr>
            <p:extLst>
              <p:ext uri="{D42A27DB-BD31-4B8C-83A1-F6EECF244321}">
                <p14:modId xmlns:p14="http://schemas.microsoft.com/office/powerpoint/2010/main" val="1323597010"/>
              </p:ext>
            </p:extLst>
          </p:nvPr>
        </p:nvGraphicFramePr>
        <p:xfrm>
          <a:off x="3802659" y="4605420"/>
          <a:ext cx="1564601" cy="1455489"/>
        </p:xfrm>
        <a:graphic>
          <a:graphicData uri="http://schemas.openxmlformats.org/drawingml/2006/table">
            <a:tbl>
              <a:tblPr firstRow="1" bandRow="1">
                <a:tableStyleId>{0505E3EF-67EA-436B-97B2-0124C06EBD24}</a:tableStyleId>
              </a:tblPr>
              <a:tblGrid>
                <a:gridCol w="394975">
                  <a:extLst>
                    <a:ext uri="{9D8B030D-6E8A-4147-A177-3AD203B41FA5}">
                      <a16:colId xmlns:a16="http://schemas.microsoft.com/office/drawing/2014/main" val="624394524"/>
                    </a:ext>
                  </a:extLst>
                </a:gridCol>
                <a:gridCol w="394975">
                  <a:extLst>
                    <a:ext uri="{9D8B030D-6E8A-4147-A177-3AD203B41FA5}">
                      <a16:colId xmlns:a16="http://schemas.microsoft.com/office/drawing/2014/main" val="957331314"/>
                    </a:ext>
                  </a:extLst>
                </a:gridCol>
                <a:gridCol w="394975">
                  <a:extLst>
                    <a:ext uri="{9D8B030D-6E8A-4147-A177-3AD203B41FA5}">
                      <a16:colId xmlns:a16="http://schemas.microsoft.com/office/drawing/2014/main" val="4034310881"/>
                    </a:ext>
                  </a:extLst>
                </a:gridCol>
                <a:gridCol w="379676">
                  <a:extLst>
                    <a:ext uri="{9D8B030D-6E8A-4147-A177-3AD203B41FA5}">
                      <a16:colId xmlns:a16="http://schemas.microsoft.com/office/drawing/2014/main" val="680916848"/>
                    </a:ext>
                  </a:extLst>
                </a:gridCol>
              </a:tblGrid>
              <a:tr h="338723">
                <a:tc>
                  <a:txBody>
                    <a:bodyPr/>
                    <a:lstStyle/>
                    <a:p>
                      <a:pPr lvl="0" algn="ctr"/>
                      <a:r>
                        <a:rPr lang="en-US" sz="1600" b="0" dirty="0">
                          <a:latin typeface="Cambria" panose="02040503050406030204" pitchFamily="18" charset="0"/>
                        </a:rPr>
                        <a:t>9</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10</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13</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334223311"/>
                  </a:ext>
                </a:extLst>
              </a:tr>
              <a:tr h="338723">
                <a:tc>
                  <a:txBody>
                    <a:bodyPr/>
                    <a:lstStyle/>
                    <a:p>
                      <a:pPr lvl="0" algn="ctr"/>
                      <a:r>
                        <a:rPr lang="en-US" sz="1600" b="0" dirty="0">
                          <a:latin typeface="Cambria" panose="02040503050406030204" pitchFamily="18" charset="0"/>
                        </a:rPr>
                        <a:t>20</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47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19</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19081282"/>
                  </a:ext>
                </a:extLst>
              </a:tr>
              <a:tr h="439320">
                <a:tc>
                  <a:txBody>
                    <a:bodyPr/>
                    <a:lstStyle/>
                    <a:p>
                      <a:pPr lvl="0" algn="ctr"/>
                      <a:r>
                        <a:rPr lang="en-US" sz="1600" b="0" dirty="0">
                          <a:latin typeface="Cambria" panose="02040503050406030204" pitchFamily="18" charset="0"/>
                        </a:rPr>
                        <a:t>12</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39</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16</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0</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909990596"/>
                  </a:ext>
                </a:extLst>
              </a:tr>
              <a:tr h="338723">
                <a:tc>
                  <a:txBody>
                    <a:bodyPr/>
                    <a:lstStyle/>
                    <a:p>
                      <a:pPr lvl="0" algn="ctr"/>
                      <a:r>
                        <a:rPr lang="en-US" sz="1600" b="0" dirty="0">
                          <a:latin typeface="Cambria" panose="02040503050406030204" pitchFamily="18" charset="0"/>
                        </a:rPr>
                        <a:t>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6</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54</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i="1" dirty="0">
                          <a:latin typeface="Cambria" panose="02040503050406030204" pitchFamily="18" charset="0"/>
                        </a:rPr>
                        <a:t>2</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242524422"/>
                  </a:ext>
                </a:extLst>
              </a:tr>
            </a:tbl>
          </a:graphicData>
        </a:graphic>
      </p:graphicFrame>
      <p:graphicFrame>
        <p:nvGraphicFramePr>
          <p:cNvPr id="39" name="Table 38">
            <a:extLst>
              <a:ext uri="{FF2B5EF4-FFF2-40B4-BE49-F238E27FC236}">
                <a16:creationId xmlns:a16="http://schemas.microsoft.com/office/drawing/2014/main" id="{5066B5EC-98B4-9F49-B29F-84664BC640DE}"/>
              </a:ext>
            </a:extLst>
          </p:cNvPr>
          <p:cNvGraphicFramePr>
            <a:graphicFrameLocks noGrp="1"/>
          </p:cNvGraphicFramePr>
          <p:nvPr>
            <p:extLst>
              <p:ext uri="{D42A27DB-BD31-4B8C-83A1-F6EECF244321}">
                <p14:modId xmlns:p14="http://schemas.microsoft.com/office/powerpoint/2010/main" val="284263698"/>
              </p:ext>
            </p:extLst>
          </p:nvPr>
        </p:nvGraphicFramePr>
        <p:xfrm>
          <a:off x="5722941" y="4605420"/>
          <a:ext cx="1184925" cy="1116766"/>
        </p:xfrm>
        <a:graphic>
          <a:graphicData uri="http://schemas.openxmlformats.org/drawingml/2006/table">
            <a:tbl>
              <a:tblPr firstRow="1" bandRow="1">
                <a:tableStyleId>{0505E3EF-67EA-436B-97B2-0124C06EBD24}</a:tableStyleId>
              </a:tblPr>
              <a:tblGrid>
                <a:gridCol w="394975">
                  <a:extLst>
                    <a:ext uri="{9D8B030D-6E8A-4147-A177-3AD203B41FA5}">
                      <a16:colId xmlns:a16="http://schemas.microsoft.com/office/drawing/2014/main" val="624394524"/>
                    </a:ext>
                  </a:extLst>
                </a:gridCol>
                <a:gridCol w="394975">
                  <a:extLst>
                    <a:ext uri="{9D8B030D-6E8A-4147-A177-3AD203B41FA5}">
                      <a16:colId xmlns:a16="http://schemas.microsoft.com/office/drawing/2014/main" val="957331314"/>
                    </a:ext>
                  </a:extLst>
                </a:gridCol>
                <a:gridCol w="394975">
                  <a:extLst>
                    <a:ext uri="{9D8B030D-6E8A-4147-A177-3AD203B41FA5}">
                      <a16:colId xmlns:a16="http://schemas.microsoft.com/office/drawing/2014/main" val="4034310881"/>
                    </a:ext>
                  </a:extLst>
                </a:gridCol>
              </a:tblGrid>
              <a:tr h="338723">
                <a:tc>
                  <a:txBody>
                    <a:bodyPr/>
                    <a:lstStyle/>
                    <a:p>
                      <a:pPr lvl="0" algn="ctr"/>
                      <a:r>
                        <a:rPr lang="en-US" sz="1600" b="0" dirty="0">
                          <a:latin typeface="Cambria" panose="02040503050406030204" pitchFamily="18" charset="0"/>
                        </a:rPr>
                        <a:t>47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47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19</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2334223311"/>
                  </a:ext>
                </a:extLst>
              </a:tr>
              <a:tr h="338723">
                <a:tc>
                  <a:txBody>
                    <a:bodyPr/>
                    <a:lstStyle/>
                    <a:p>
                      <a:pPr lvl="0" algn="ctr"/>
                      <a:r>
                        <a:rPr lang="en-US" sz="1600" b="0" dirty="0">
                          <a:latin typeface="Cambria" panose="02040503050406030204" pitchFamily="18" charset="0"/>
                        </a:rPr>
                        <a:t>47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47</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marL="0" lvl="0" indent="0" algn="ctr">
                        <a:buFont typeface="Arial" panose="020B0604020202020204" pitchFamily="34" charset="0"/>
                        <a:buNone/>
                      </a:pPr>
                      <a:r>
                        <a:rPr lang="en-US" sz="1600" b="0" dirty="0">
                          <a:latin typeface="Cambria" panose="02040503050406030204" pitchFamily="18" charset="0"/>
                        </a:rPr>
                        <a:t>19</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19081282"/>
                  </a:ext>
                </a:extLst>
              </a:tr>
              <a:tr h="439320">
                <a:tc>
                  <a:txBody>
                    <a:bodyPr/>
                    <a:lstStyle/>
                    <a:p>
                      <a:pPr lvl="0" algn="ctr"/>
                      <a:r>
                        <a:rPr lang="en-US" sz="1600" b="0" dirty="0">
                          <a:latin typeface="Cambria" panose="02040503050406030204" pitchFamily="18" charset="0"/>
                        </a:rPr>
                        <a:t>39</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54</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lvl="0" algn="ctr"/>
                      <a:r>
                        <a:rPr lang="en-US" sz="1600" b="0" dirty="0">
                          <a:latin typeface="Cambria" panose="02040503050406030204" pitchFamily="18" charset="0"/>
                        </a:rPr>
                        <a:t>54</a:t>
                      </a:r>
                    </a:p>
                  </a:txBody>
                  <a:tcPr marL="63405" marR="63405" marT="31703" marB="317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909990596"/>
                  </a:ext>
                </a:extLst>
              </a:tr>
            </a:tbl>
          </a:graphicData>
        </a:graphic>
      </p:graphicFrame>
      <p:sp>
        <p:nvSpPr>
          <p:cNvPr id="40" name="Freeform 19">
            <a:extLst>
              <a:ext uri="{FF2B5EF4-FFF2-40B4-BE49-F238E27FC236}">
                <a16:creationId xmlns:a16="http://schemas.microsoft.com/office/drawing/2014/main" id="{8935DA60-B6CD-2A4B-8317-7C50001F562F}"/>
              </a:ext>
            </a:extLst>
          </p:cNvPr>
          <p:cNvSpPr>
            <a:spLocks noChangeAspect="1" noEditPoints="1"/>
          </p:cNvSpPr>
          <p:nvPr/>
        </p:nvSpPr>
        <p:spPr bwMode="auto">
          <a:xfrm rot="21134124">
            <a:off x="4996733" y="4151277"/>
            <a:ext cx="985376" cy="396864"/>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accent4">
              <a:lumMod val="60000"/>
              <a:lumOff val="40000"/>
            </a:schemeClr>
          </a:solidFill>
          <a:ln>
            <a:noFill/>
          </a:ln>
        </p:spPr>
        <p:txBody>
          <a:bodyPr vert="horz" wrap="square" lIns="91416" tIns="45708" rIns="91416" bIns="45708" numCol="1" anchor="t" anchorCtr="0" compatLnSpc="1">
            <a:prstTxWarp prst="textNoShape">
              <a:avLst/>
            </a:prstTxWarp>
          </a:bodyPr>
          <a:lstStyle/>
          <a:p>
            <a:pPr defTabSz="1218956"/>
            <a:endParaRPr lang="en-US" sz="2399">
              <a:solidFill>
                <a:prstClr val="black"/>
              </a:solidFill>
            </a:endParaRPr>
          </a:p>
        </p:txBody>
      </p:sp>
      <p:sp>
        <p:nvSpPr>
          <p:cNvPr id="3" name="Rectangle 2">
            <a:extLst>
              <a:ext uri="{FF2B5EF4-FFF2-40B4-BE49-F238E27FC236}">
                <a16:creationId xmlns:a16="http://schemas.microsoft.com/office/drawing/2014/main" id="{26C001B2-2BBB-D242-A549-F0171427A094}"/>
              </a:ext>
            </a:extLst>
          </p:cNvPr>
          <p:cNvSpPr/>
          <p:nvPr/>
        </p:nvSpPr>
        <p:spPr>
          <a:xfrm>
            <a:off x="377662" y="2200225"/>
            <a:ext cx="788802" cy="6592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9C99C5F-6DD1-0743-9DC8-97B38B1CD1AC}"/>
              </a:ext>
            </a:extLst>
          </p:cNvPr>
          <p:cNvSpPr/>
          <p:nvPr/>
        </p:nvSpPr>
        <p:spPr>
          <a:xfrm>
            <a:off x="3789096" y="4605420"/>
            <a:ext cx="788802" cy="6592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A4EB4C-8E34-4947-8995-1EF452245C43}"/>
              </a:ext>
            </a:extLst>
          </p:cNvPr>
          <p:cNvSpPr/>
          <p:nvPr/>
        </p:nvSpPr>
        <p:spPr>
          <a:xfrm>
            <a:off x="4222097" y="4605420"/>
            <a:ext cx="788802" cy="6592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39D9514-76BB-5845-A174-2CD5005D9A97}"/>
              </a:ext>
            </a:extLst>
          </p:cNvPr>
          <p:cNvSpPr/>
          <p:nvPr/>
        </p:nvSpPr>
        <p:spPr>
          <a:xfrm>
            <a:off x="1173274" y="2200225"/>
            <a:ext cx="788802" cy="6592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94BCDE5-85CA-914D-BCA9-80913986F89B}"/>
              </a:ext>
            </a:extLst>
          </p:cNvPr>
          <p:cNvSpPr/>
          <p:nvPr/>
        </p:nvSpPr>
        <p:spPr>
          <a:xfrm>
            <a:off x="377662" y="2923127"/>
            <a:ext cx="788802" cy="7251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639E4C1-8540-304D-9058-379DACC6E9C8}"/>
              </a:ext>
            </a:extLst>
          </p:cNvPr>
          <p:cNvSpPr/>
          <p:nvPr/>
        </p:nvSpPr>
        <p:spPr>
          <a:xfrm>
            <a:off x="1173274" y="2923127"/>
            <a:ext cx="788802" cy="7251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lide Number Placeholder 17">
            <a:extLst>
              <a:ext uri="{FF2B5EF4-FFF2-40B4-BE49-F238E27FC236}">
                <a16:creationId xmlns:a16="http://schemas.microsoft.com/office/drawing/2014/main" id="{B0818C6B-B9D8-9240-94A6-DD04B048D28D}"/>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11</a:t>
            </a:fld>
            <a:endParaRPr lang="en-US" dirty="0"/>
          </a:p>
        </p:txBody>
      </p:sp>
      <p:sp>
        <p:nvSpPr>
          <p:cNvPr id="49" name="Rectangle 48">
            <a:extLst>
              <a:ext uri="{FF2B5EF4-FFF2-40B4-BE49-F238E27FC236}">
                <a16:creationId xmlns:a16="http://schemas.microsoft.com/office/drawing/2014/main" id="{8267524C-8222-2F47-8135-349F950D1830}"/>
              </a:ext>
            </a:extLst>
          </p:cNvPr>
          <p:cNvSpPr/>
          <p:nvPr/>
        </p:nvSpPr>
        <p:spPr>
          <a:xfrm>
            <a:off x="7390041" y="1071274"/>
            <a:ext cx="4526280" cy="329184"/>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How does it work?</a:t>
            </a:r>
          </a:p>
        </p:txBody>
      </p:sp>
      <p:sp>
        <p:nvSpPr>
          <p:cNvPr id="50" name="Rectangle 49">
            <a:extLst>
              <a:ext uri="{FF2B5EF4-FFF2-40B4-BE49-F238E27FC236}">
                <a16:creationId xmlns:a16="http://schemas.microsoft.com/office/drawing/2014/main" id="{F7B2CF81-E4C1-A543-806B-8A0E64FA646F}"/>
              </a:ext>
            </a:extLst>
          </p:cNvPr>
          <p:cNvSpPr/>
          <p:nvPr/>
        </p:nvSpPr>
        <p:spPr>
          <a:xfrm>
            <a:off x="7403702" y="1474954"/>
            <a:ext cx="4510813" cy="3167221"/>
          </a:xfrm>
          <a:prstGeom prst="rect">
            <a:avLst/>
          </a:prstGeom>
          <a:no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51" name="TextBox 121">
            <a:extLst>
              <a:ext uri="{FF2B5EF4-FFF2-40B4-BE49-F238E27FC236}">
                <a16:creationId xmlns:a16="http://schemas.microsoft.com/office/drawing/2014/main" id="{52FC9DBA-9D4D-424B-A2D6-3B8B391A5B20}"/>
              </a:ext>
            </a:extLst>
          </p:cNvPr>
          <p:cNvSpPr txBox="1"/>
          <p:nvPr/>
        </p:nvSpPr>
        <p:spPr>
          <a:xfrm>
            <a:off x="306311" y="6202098"/>
            <a:ext cx="1869778" cy="30777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400" b="1" kern="0" dirty="0">
                <a:solidFill>
                  <a:prstClr val="black">
                    <a:lumMod val="65000"/>
                    <a:lumOff val="35000"/>
                  </a:prstClr>
                </a:solidFill>
                <a:latin typeface="Cambria" panose="02040503050406030204" pitchFamily="18" charset="0"/>
                <a:cs typeface="Arial" pitchFamily="34" charset="0"/>
              </a:rPr>
              <a:t>Stride: 2</a:t>
            </a:r>
          </a:p>
        </p:txBody>
      </p:sp>
      <p:sp>
        <p:nvSpPr>
          <p:cNvPr id="52" name="TextBox 121">
            <a:extLst>
              <a:ext uri="{FF2B5EF4-FFF2-40B4-BE49-F238E27FC236}">
                <a16:creationId xmlns:a16="http://schemas.microsoft.com/office/drawing/2014/main" id="{0C71A5A3-0491-CE41-BF74-DD99D545407D}"/>
              </a:ext>
            </a:extLst>
          </p:cNvPr>
          <p:cNvSpPr txBox="1"/>
          <p:nvPr/>
        </p:nvSpPr>
        <p:spPr>
          <a:xfrm>
            <a:off x="3745583" y="6202098"/>
            <a:ext cx="1869778" cy="30777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400" b="1" kern="0" dirty="0">
                <a:solidFill>
                  <a:prstClr val="black">
                    <a:lumMod val="65000"/>
                    <a:lumOff val="35000"/>
                  </a:prstClr>
                </a:solidFill>
                <a:latin typeface="Cambria" panose="02040503050406030204" pitchFamily="18" charset="0"/>
                <a:cs typeface="Arial" pitchFamily="34" charset="0"/>
              </a:rPr>
              <a:t>Stride: 1</a:t>
            </a:r>
          </a:p>
        </p:txBody>
      </p:sp>
      <p:sp>
        <p:nvSpPr>
          <p:cNvPr id="4" name="Rectangle 3">
            <a:extLst>
              <a:ext uri="{FF2B5EF4-FFF2-40B4-BE49-F238E27FC236}">
                <a16:creationId xmlns:a16="http://schemas.microsoft.com/office/drawing/2014/main" id="{FAF342E5-6FC0-CC47-B3C5-4E79D38185C3}"/>
              </a:ext>
            </a:extLst>
          </p:cNvPr>
          <p:cNvSpPr/>
          <p:nvPr/>
        </p:nvSpPr>
        <p:spPr>
          <a:xfrm>
            <a:off x="6907866" y="-1809750"/>
            <a:ext cx="3893484" cy="1349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to explain what is spatial</a:t>
            </a:r>
          </a:p>
        </p:txBody>
      </p:sp>
    </p:spTree>
    <p:extLst>
      <p:ext uri="{BB962C8B-B14F-4D97-AF65-F5344CB8AC3E}">
        <p14:creationId xmlns:p14="http://schemas.microsoft.com/office/powerpoint/2010/main" val="202676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0"/>
                                        <p:tgtEl>
                                          <p:spTgt spid="4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2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2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fade">
                                      <p:cBhvr>
                                        <p:cTn id="96" dur="500"/>
                                        <p:tgtEl>
                                          <p:spTgt spid="40"/>
                                        </p:tgtEl>
                                      </p:cBhvr>
                                    </p:animEffect>
                                  </p:childTnLst>
                                </p:cTn>
                              </p:par>
                              <p:par>
                                <p:cTn id="97" presetID="10"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fade">
                                      <p:cBhvr>
                                        <p:cTn id="9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1" grpId="0" animBg="1"/>
      <p:bldP spid="35" grpId="0" animBg="1"/>
      <p:bldP spid="36" grpId="0" animBg="1"/>
      <p:bldP spid="37" grpId="0" animBg="1"/>
      <p:bldP spid="40" grpId="0" animBg="1"/>
      <p:bldP spid="3" grpId="0" animBg="1"/>
      <p:bldP spid="43" grpId="0" animBg="1"/>
      <p:bldP spid="44" grpId="0" animBg="1"/>
      <p:bldP spid="45" grpId="0" animBg="1"/>
      <p:bldP spid="46" grpId="0" animBg="1"/>
      <p:bldP spid="47" grpId="0" animBg="1"/>
      <p:bldP spid="49" grpId="0" animBg="1"/>
      <p:bldP spid="50" grpId="0" animBg="1"/>
      <p:bldP spid="51"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98348311-344F-224F-8AC1-BA0784731131}"/>
              </a:ext>
            </a:extLst>
          </p:cNvPr>
          <p:cNvGrpSpPr/>
          <p:nvPr/>
        </p:nvGrpSpPr>
        <p:grpSpPr>
          <a:xfrm>
            <a:off x="394809" y="295856"/>
            <a:ext cx="8215788" cy="830997"/>
            <a:chOff x="5209477" y="1554411"/>
            <a:chExt cx="8215788" cy="830997"/>
          </a:xfrm>
        </p:grpSpPr>
        <p:sp>
          <p:nvSpPr>
            <p:cNvPr id="83" name="TextBox 121">
              <a:extLst>
                <a:ext uri="{FF2B5EF4-FFF2-40B4-BE49-F238E27FC236}">
                  <a16:creationId xmlns:a16="http://schemas.microsoft.com/office/drawing/2014/main" id="{239922CB-C6B7-064E-8D2D-68987A14445A}"/>
                </a:ext>
              </a:extLst>
            </p:cNvPr>
            <p:cNvSpPr txBox="1"/>
            <p:nvPr/>
          </p:nvSpPr>
          <p:spPr>
            <a:xfrm>
              <a:off x="6190449" y="1671737"/>
              <a:ext cx="7234816"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lumMod val="65000"/>
                      <a:lumOff val="35000"/>
                    </a:prstClr>
                  </a:solidFill>
                  <a:effectLst/>
                  <a:uLnTx/>
                  <a:uFillTx/>
                  <a:latin typeface="Cambria" panose="02040503050406030204" pitchFamily="18" charset="0"/>
                  <a:ea typeface="+mn-ea"/>
                  <a:cs typeface="Arial" pitchFamily="34" charset="0"/>
                </a:rPr>
                <a:t>Regularization and Dropout</a:t>
              </a:r>
            </a:p>
          </p:txBody>
        </p:sp>
        <p:sp>
          <p:nvSpPr>
            <p:cNvPr id="85" name="TextBox 84">
              <a:extLst>
                <a:ext uri="{FF2B5EF4-FFF2-40B4-BE49-F238E27FC236}">
                  <a16:creationId xmlns:a16="http://schemas.microsoft.com/office/drawing/2014/main" id="{B44D99A4-EC49-7543-91D1-A6A2512D53AF}"/>
                </a:ext>
              </a:extLst>
            </p:cNvPr>
            <p:cNvSpPr txBox="1"/>
            <p:nvPr/>
          </p:nvSpPr>
          <p:spPr>
            <a:xfrm>
              <a:off x="5209477" y="1554411"/>
              <a:ext cx="912429" cy="830997"/>
            </a:xfrm>
            <a:prstGeom prst="rect">
              <a:avLst/>
            </a:prstGeom>
            <a:noFill/>
          </p:spPr>
          <p:txBody>
            <a:bodyPr wrap="none" rtlCol="0" anchor="ctr">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srgbClr val="FEC003"/>
                  </a:solidFill>
                  <a:effectLst/>
                  <a:uLnTx/>
                  <a:uFillTx/>
                  <a:latin typeface="Cambria" panose="02040503050406030204" pitchFamily="18" charset="0"/>
                  <a:ea typeface="+mn-ea"/>
                  <a:cs typeface="Arial" pitchFamily="34" charset="0"/>
                </a:rPr>
                <a:t>05</a:t>
              </a:r>
            </a:p>
          </p:txBody>
        </p:sp>
      </p:grpSp>
      <p:sp>
        <p:nvSpPr>
          <p:cNvPr id="18" name="Slide Number Placeholder 17">
            <a:extLst>
              <a:ext uri="{FF2B5EF4-FFF2-40B4-BE49-F238E27FC236}">
                <a16:creationId xmlns:a16="http://schemas.microsoft.com/office/drawing/2014/main" id="{FDE6FDB8-7079-294C-A88F-FE14BB317D0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60B8BA-3A07-734E-9B9A-88C8AFA8BC28}"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grpSp>
        <p:nvGrpSpPr>
          <p:cNvPr id="2" name="群組 1">
            <a:extLst>
              <a:ext uri="{FF2B5EF4-FFF2-40B4-BE49-F238E27FC236}">
                <a16:creationId xmlns:a16="http://schemas.microsoft.com/office/drawing/2014/main" id="{409197F7-69A7-46EC-9266-828BCDA6A620}"/>
              </a:ext>
            </a:extLst>
          </p:cNvPr>
          <p:cNvGrpSpPr/>
          <p:nvPr/>
        </p:nvGrpSpPr>
        <p:grpSpPr>
          <a:xfrm>
            <a:off x="6433498" y="3889794"/>
            <a:ext cx="5274800" cy="2831681"/>
            <a:chOff x="5862293" y="3221797"/>
            <a:chExt cx="5258634" cy="2704394"/>
          </a:xfrm>
        </p:grpSpPr>
        <p:pic>
          <p:nvPicPr>
            <p:cNvPr id="1031" name="Picture 7" descr="https://lh5.googleusercontent.com/_eDWbanjNIpwWlPljTi3Oo4TDy-d0nzKncWVhkvTxeKMQXM9Ct7_0VKGE65d-wlDzVPOsoq4FCSd5WoexEi2B7t8H4aTutezHrQ4HJG7UwvR7i6IMVm1MXbj0yP_7QfR08IS99dvX9U">
              <a:extLst>
                <a:ext uri="{FF2B5EF4-FFF2-40B4-BE49-F238E27FC236}">
                  <a16:creationId xmlns:a16="http://schemas.microsoft.com/office/drawing/2014/main" id="{91067668-E525-4F2C-B670-2E6248FC552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242458" y="3221797"/>
              <a:ext cx="4756003" cy="270439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A2B2E50-61DE-472E-BE26-161F2FF044FA}"/>
                </a:ext>
              </a:extLst>
            </p:cNvPr>
            <p:cNvSpPr/>
            <p:nvPr/>
          </p:nvSpPr>
          <p:spPr>
            <a:xfrm>
              <a:off x="5862293" y="3887375"/>
              <a:ext cx="1092308" cy="293942"/>
            </a:xfrm>
            <a:prstGeom prst="rect">
              <a:avLst/>
            </a:prstGeom>
            <a:solidFill>
              <a:srgbClr val="F2F2F2">
                <a:alpha val="69804"/>
              </a:srgb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input layer</a:t>
              </a:r>
            </a:p>
          </p:txBody>
        </p:sp>
        <p:sp>
          <p:nvSpPr>
            <p:cNvPr id="6" name="矩形 5">
              <a:extLst>
                <a:ext uri="{FF2B5EF4-FFF2-40B4-BE49-F238E27FC236}">
                  <a16:creationId xmlns:a16="http://schemas.microsoft.com/office/drawing/2014/main" id="{B809FF5E-6925-4DB1-ADDF-EBC209D686A4}"/>
                </a:ext>
              </a:extLst>
            </p:cNvPr>
            <p:cNvSpPr/>
            <p:nvPr/>
          </p:nvSpPr>
          <p:spPr>
            <a:xfrm>
              <a:off x="9953426" y="3866568"/>
              <a:ext cx="1167501" cy="293942"/>
            </a:xfrm>
            <a:prstGeom prst="rect">
              <a:avLst/>
            </a:prstGeom>
            <a:solidFill>
              <a:srgbClr val="F2F2F2">
                <a:alpha val="69804"/>
              </a:srgbClr>
            </a:solid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output layers</a:t>
              </a:r>
            </a:p>
          </p:txBody>
        </p:sp>
        <p:sp>
          <p:nvSpPr>
            <p:cNvPr id="7" name="矩形 6">
              <a:extLst>
                <a:ext uri="{FF2B5EF4-FFF2-40B4-BE49-F238E27FC236}">
                  <a16:creationId xmlns:a16="http://schemas.microsoft.com/office/drawing/2014/main" id="{006BBD8C-19B8-45D6-887D-EB21445DCE1D}"/>
                </a:ext>
              </a:extLst>
            </p:cNvPr>
            <p:cNvSpPr/>
            <p:nvPr/>
          </p:nvSpPr>
          <p:spPr>
            <a:xfrm>
              <a:off x="9291338" y="5158598"/>
              <a:ext cx="1177089" cy="293942"/>
            </a:xfrm>
            <a:prstGeom prst="rect">
              <a:avLst/>
            </a:prstGeom>
            <a:solidFill>
              <a:srgbClr val="F2F2F2">
                <a:alpha val="69804"/>
              </a:srgbClr>
            </a:solid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hidden layers</a:t>
              </a:r>
            </a:p>
          </p:txBody>
        </p:sp>
      </p:grpSp>
      <p:pic>
        <p:nvPicPr>
          <p:cNvPr id="24" name="Picture 12" descr="A close up of a map&#10;&#10;Description automatically generated">
            <a:extLst>
              <a:ext uri="{FF2B5EF4-FFF2-40B4-BE49-F238E27FC236}">
                <a16:creationId xmlns:a16="http://schemas.microsoft.com/office/drawing/2014/main" id="{D955578B-7680-4ED1-B671-C9348C5E9BB3}"/>
              </a:ext>
            </a:extLst>
          </p:cNvPr>
          <p:cNvPicPr>
            <a:picLocks noChangeAspect="1"/>
          </p:cNvPicPr>
          <p:nvPr/>
        </p:nvPicPr>
        <p:blipFill>
          <a:blip r:embed="rId3"/>
          <a:stretch>
            <a:fillRect/>
          </a:stretch>
        </p:blipFill>
        <p:spPr>
          <a:xfrm>
            <a:off x="6675720" y="1144638"/>
            <a:ext cx="5032578" cy="2671846"/>
          </a:xfrm>
          <a:prstGeom prst="rect">
            <a:avLst/>
          </a:prstGeom>
        </p:spPr>
      </p:pic>
      <p:sp>
        <p:nvSpPr>
          <p:cNvPr id="34" name="Rectangle 8">
            <a:extLst>
              <a:ext uri="{FF2B5EF4-FFF2-40B4-BE49-F238E27FC236}">
                <a16:creationId xmlns:a16="http://schemas.microsoft.com/office/drawing/2014/main" id="{8260E622-6D04-45FC-8B37-C23173BCCBC7}"/>
              </a:ext>
            </a:extLst>
          </p:cNvPr>
          <p:cNvSpPr/>
          <p:nvPr/>
        </p:nvSpPr>
        <p:spPr>
          <a:xfrm>
            <a:off x="459719" y="1071274"/>
            <a:ext cx="4577035"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What is it and why do we need this step? </a:t>
            </a:r>
          </a:p>
        </p:txBody>
      </p:sp>
      <p:sp>
        <p:nvSpPr>
          <p:cNvPr id="21" name="TextBox 121">
            <a:extLst>
              <a:ext uri="{FF2B5EF4-FFF2-40B4-BE49-F238E27FC236}">
                <a16:creationId xmlns:a16="http://schemas.microsoft.com/office/drawing/2014/main" id="{76680275-9034-4542-874F-776802D3ABD9}"/>
              </a:ext>
            </a:extLst>
          </p:cNvPr>
          <p:cNvSpPr txBox="1"/>
          <p:nvPr/>
        </p:nvSpPr>
        <p:spPr>
          <a:xfrm>
            <a:off x="394809" y="1722846"/>
            <a:ext cx="4818459" cy="1246495"/>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lvl="1" indent="-381000" algn="just">
              <a:buSzPts val="2400"/>
              <a:buFont typeface="Arial" panose="020B0604020202020204" pitchFamily="34" charset="0"/>
              <a:buChar char="•"/>
            </a:pPr>
            <a:r>
              <a:rPr lang="en-US" sz="1500" dirty="0">
                <a:solidFill>
                  <a:prstClr val="black"/>
                </a:solidFill>
                <a:latin typeface="Cambria" panose="02040503050406030204" pitchFamily="18" charset="0"/>
              </a:rPr>
              <a:t>Neural networks are more prone to overfitting due to their complexity, and regularization is a technique to </a:t>
            </a:r>
            <a:r>
              <a:rPr lang="en-US" sz="1500" dirty="0">
                <a:solidFill>
                  <a:srgbClr val="2683C6"/>
                </a:solidFill>
                <a:latin typeface="Cambria" panose="02040503050406030204" pitchFamily="18" charset="0"/>
              </a:rPr>
              <a:t> </a:t>
            </a:r>
            <a:r>
              <a:rPr lang="en-US" sz="1500" b="1" dirty="0">
                <a:solidFill>
                  <a:srgbClr val="2683C6"/>
                </a:solidFill>
                <a:latin typeface="Cambria" panose="02040503050406030204" pitchFamily="18" charset="0"/>
              </a:rPr>
              <a:t>increase generalization ability &amp; </a:t>
            </a:r>
            <a:r>
              <a:rPr lang="en-US" altLang="zh-TW" sz="1500" b="1" dirty="0">
                <a:solidFill>
                  <a:srgbClr val="2683C6"/>
                </a:solidFill>
                <a:latin typeface="Cambria" panose="02040503050406030204" pitchFamily="18" charset="0"/>
              </a:rPr>
              <a:t>minimize overfitting (noise)</a:t>
            </a:r>
            <a:r>
              <a:rPr lang="en-US" sz="1500" b="1" dirty="0">
                <a:solidFill>
                  <a:srgbClr val="2683C6"/>
                </a:solidFill>
                <a:latin typeface="Cambria" panose="02040503050406030204" pitchFamily="18" charset="0"/>
              </a:rPr>
              <a:t> </a:t>
            </a:r>
            <a:r>
              <a:rPr lang="en-US" sz="1500" dirty="0">
                <a:solidFill>
                  <a:prstClr val="black"/>
                </a:solidFill>
                <a:latin typeface="Cambria" panose="02040503050406030204" pitchFamily="18" charset="0"/>
              </a:rPr>
              <a:t>in training data by slightly modifying the learning algorithm.</a:t>
            </a:r>
            <a:endParaRPr lang="en-US" altLang="zh-TW" sz="1500" dirty="0">
              <a:solidFill>
                <a:prstClr val="black"/>
              </a:solidFill>
              <a:latin typeface="Cambria" panose="02040503050406030204" pitchFamily="18" charset="0"/>
            </a:endParaRPr>
          </a:p>
        </p:txBody>
      </p:sp>
      <p:sp>
        <p:nvSpPr>
          <p:cNvPr id="22" name="矩形 2">
            <a:extLst>
              <a:ext uri="{FF2B5EF4-FFF2-40B4-BE49-F238E27FC236}">
                <a16:creationId xmlns:a16="http://schemas.microsoft.com/office/drawing/2014/main" id="{08AB279E-AE8B-754E-A0C1-4502C1CA953F}"/>
              </a:ext>
            </a:extLst>
          </p:cNvPr>
          <p:cNvSpPr/>
          <p:nvPr/>
        </p:nvSpPr>
        <p:spPr>
          <a:xfrm>
            <a:off x="478189" y="3000691"/>
            <a:ext cx="4493655" cy="1308050"/>
          </a:xfrm>
          <a:prstGeom prst="rect">
            <a:avLst/>
          </a:prstGeom>
        </p:spPr>
        <p:txBody>
          <a:bodyPr wrap="square">
            <a:spAutoFit/>
          </a:bodyPr>
          <a:lstStyle/>
          <a:p>
            <a:pPr lvl="1" indent="-381000" algn="just" defTabSz="457200">
              <a:buSzPts val="2400"/>
              <a:buFont typeface="Arial" panose="020B0604020202020204" pitchFamily="34" charset="0"/>
              <a:buChar char="•"/>
              <a:defRPr/>
            </a:pPr>
            <a:r>
              <a:rPr lang="en-US" altLang="zh-TW" sz="1500" dirty="0">
                <a:solidFill>
                  <a:prstClr val="black"/>
                </a:solidFill>
                <a:latin typeface="Cambria" panose="02040503050406030204" pitchFamily="18" charset="0"/>
              </a:rPr>
              <a:t>Regularization techniques</a:t>
            </a:r>
            <a:r>
              <a:rPr lang="en-US" altLang="zh-TW" sz="1500" dirty="0">
                <a:solidFill>
                  <a:srgbClr val="D2951A"/>
                </a:solidFill>
                <a:latin typeface="Cambria" panose="02040503050406030204" pitchFamily="18" charset="0"/>
              </a:rPr>
              <a:t>.</a:t>
            </a:r>
          </a:p>
          <a:p>
            <a:pPr lvl="2" indent="-381000" algn="just">
              <a:buSzPts val="2400"/>
              <a:buFont typeface="Arial" panose="020B0604020202020204" pitchFamily="34" charset="0"/>
              <a:buChar char="•"/>
            </a:pPr>
            <a:r>
              <a:rPr lang="en-US" altLang="zh-TW" sz="1600" dirty="0">
                <a:solidFill>
                  <a:prstClr val="black"/>
                </a:solidFill>
                <a:latin typeface="Cambria" panose="02040503050406030204" pitchFamily="18" charset="0"/>
              </a:rPr>
              <a:t>using </a:t>
            </a:r>
            <a:r>
              <a:rPr lang="en-US" altLang="zh-TW" sz="1600" b="1" dirty="0">
                <a:solidFill>
                  <a:srgbClr val="D2951A"/>
                </a:solidFill>
                <a:latin typeface="Cambria" panose="02040503050406030204" pitchFamily="18" charset="0"/>
              </a:rPr>
              <a:t>dropout</a:t>
            </a:r>
            <a:r>
              <a:rPr lang="en-US" altLang="zh-TW" sz="1600" dirty="0">
                <a:solidFill>
                  <a:srgbClr val="D2951A"/>
                </a:solidFill>
                <a:latin typeface="Cambria" panose="02040503050406030204" pitchFamily="18" charset="0"/>
              </a:rPr>
              <a:t> </a:t>
            </a:r>
            <a:r>
              <a:rPr lang="en-US" altLang="zh-TW" sz="1600" dirty="0">
                <a:solidFill>
                  <a:srgbClr val="373545"/>
                </a:solidFill>
                <a:latin typeface="Cambria" panose="02040503050406030204" pitchFamily="18" charset="0"/>
              </a:rPr>
              <a:t>on a neural network</a:t>
            </a:r>
          </a:p>
          <a:p>
            <a:pPr lvl="2" indent="-381000" algn="just">
              <a:buSzPts val="2400"/>
              <a:buFont typeface="Arial" panose="020B0604020202020204" pitchFamily="34" charset="0"/>
              <a:buChar char="•"/>
            </a:pPr>
            <a:r>
              <a:rPr lang="en-US" altLang="zh-TW" sz="1600" dirty="0">
                <a:solidFill>
                  <a:srgbClr val="373545"/>
                </a:solidFill>
                <a:latin typeface="Cambria" panose="02040503050406030204" pitchFamily="18" charset="0"/>
              </a:rPr>
              <a:t>pruning a</a:t>
            </a:r>
            <a:r>
              <a:rPr lang="en-US" altLang="zh-TW" sz="1600" b="1" dirty="0">
                <a:solidFill>
                  <a:srgbClr val="373545"/>
                </a:solidFill>
                <a:latin typeface="Cambria" panose="02040503050406030204" pitchFamily="18" charset="0"/>
              </a:rPr>
              <a:t> </a:t>
            </a:r>
            <a:r>
              <a:rPr lang="en-US" altLang="zh-TW" sz="1600" b="1" dirty="0">
                <a:solidFill>
                  <a:srgbClr val="D2951A"/>
                </a:solidFill>
                <a:latin typeface="Cambria" panose="02040503050406030204" pitchFamily="18" charset="0"/>
              </a:rPr>
              <a:t>decision tree</a:t>
            </a:r>
          </a:p>
          <a:p>
            <a:pPr lvl="2" indent="-381000" algn="just">
              <a:buSzPts val="2400"/>
              <a:buFont typeface="Arial" panose="020B0604020202020204" pitchFamily="34" charset="0"/>
              <a:buChar char="•"/>
            </a:pPr>
            <a:r>
              <a:rPr lang="en-US" altLang="zh-TW" sz="1600" dirty="0">
                <a:solidFill>
                  <a:srgbClr val="373545"/>
                </a:solidFill>
                <a:latin typeface="Cambria" panose="02040503050406030204" pitchFamily="18" charset="0"/>
              </a:rPr>
              <a:t>adding a </a:t>
            </a:r>
            <a:r>
              <a:rPr lang="en-US" altLang="zh-TW" sz="1600" b="1" dirty="0">
                <a:solidFill>
                  <a:srgbClr val="D2951A"/>
                </a:solidFill>
                <a:latin typeface="Cambria" panose="02040503050406030204" pitchFamily="18" charset="0"/>
              </a:rPr>
              <a:t>penalty parameter </a:t>
            </a:r>
            <a:r>
              <a:rPr lang="en-US" altLang="zh-TW" sz="1600" dirty="0">
                <a:solidFill>
                  <a:srgbClr val="373545"/>
                </a:solidFill>
                <a:latin typeface="Cambria" panose="02040503050406030204" pitchFamily="18" charset="0"/>
              </a:rPr>
              <a:t>to </a:t>
            </a:r>
            <a:r>
              <a:rPr lang="en-US" altLang="zh-TW" sz="1600" b="1" dirty="0">
                <a:solidFill>
                  <a:srgbClr val="D2951A"/>
                </a:solidFill>
                <a:latin typeface="Cambria" panose="02040503050406030204" pitchFamily="18" charset="0"/>
              </a:rPr>
              <a:t>cost function in regression.</a:t>
            </a:r>
          </a:p>
        </p:txBody>
      </p:sp>
      <p:sp>
        <p:nvSpPr>
          <p:cNvPr id="23" name="Rectangle 22">
            <a:extLst>
              <a:ext uri="{FF2B5EF4-FFF2-40B4-BE49-F238E27FC236}">
                <a16:creationId xmlns:a16="http://schemas.microsoft.com/office/drawing/2014/main" id="{FB29C800-B5CF-2F4B-8EB3-0D45D3B34003}"/>
              </a:ext>
            </a:extLst>
          </p:cNvPr>
          <p:cNvSpPr/>
          <p:nvPr/>
        </p:nvSpPr>
        <p:spPr>
          <a:xfrm>
            <a:off x="497694" y="4481277"/>
            <a:ext cx="4512125" cy="954107"/>
          </a:xfrm>
          <a:prstGeom prst="rect">
            <a:avLst/>
          </a:prstGeom>
          <a:noFill/>
          <a:ln>
            <a:noFill/>
          </a:ln>
        </p:spPr>
        <p:txBody>
          <a:bodyPr wrap="square">
            <a:spAutoFit/>
          </a:bodyPr>
          <a:lstStyle/>
          <a:p>
            <a:pPr marL="361950" lvl="1" indent="-285750" algn="just" defTabSz="457200">
              <a:buSzPts val="2400"/>
              <a:buFont typeface="Arial" panose="020B0604020202020204" pitchFamily="34" charset="0"/>
              <a:buChar char="•"/>
              <a:defRPr/>
            </a:pPr>
            <a:r>
              <a:rPr lang="en-US" altLang="zh-TW" sz="1400" dirty="0">
                <a:solidFill>
                  <a:prstClr val="black"/>
                </a:solidFill>
                <a:latin typeface="Cambria" panose="02040503050406030204" pitchFamily="18" charset="0"/>
              </a:rPr>
              <a:t>Matrices for each weight value are converted to 0 randomly at some layer</a:t>
            </a:r>
          </a:p>
          <a:p>
            <a:pPr marL="819150" lvl="2" indent="-285750" algn="just" defTabSz="457200">
              <a:buSzPts val="2400"/>
              <a:buFont typeface="Arial" panose="020B0604020202020204" pitchFamily="34" charset="0"/>
              <a:buChar char="•"/>
              <a:defRPr/>
            </a:pPr>
            <a:r>
              <a:rPr lang="en-US" altLang="zh-TW" sz="1400" dirty="0">
                <a:solidFill>
                  <a:prstClr val="black"/>
                </a:solidFill>
                <a:latin typeface="Cambria" panose="02040503050406030204" pitchFamily="18" charset="0"/>
              </a:rPr>
              <a:t>→ new pathways. </a:t>
            </a:r>
          </a:p>
          <a:p>
            <a:pPr marL="819150" lvl="2" indent="-285750" algn="just" defTabSz="457200">
              <a:buSzPts val="2400"/>
              <a:buFont typeface="Arial" panose="020B0604020202020204" pitchFamily="34" charset="0"/>
              <a:buChar char="•"/>
            </a:pPr>
            <a:r>
              <a:rPr lang="en-US" altLang="zh-TW" sz="1400" dirty="0">
                <a:solidFill>
                  <a:prstClr val="black"/>
                </a:solidFill>
                <a:latin typeface="Cambria" panose="02040503050406030204" pitchFamily="18" charset="0"/>
              </a:rPr>
              <a:t>→ better  generalized</a:t>
            </a:r>
          </a:p>
        </p:txBody>
      </p:sp>
      <p:sp>
        <p:nvSpPr>
          <p:cNvPr id="25" name="Slide Number Placeholder 17">
            <a:extLst>
              <a:ext uri="{FF2B5EF4-FFF2-40B4-BE49-F238E27FC236}">
                <a16:creationId xmlns:a16="http://schemas.microsoft.com/office/drawing/2014/main" id="{6D91F563-ABF6-E241-82A8-8F15D69A1031}"/>
              </a:ext>
            </a:extLst>
          </p:cNvPr>
          <p:cNvSpPr txBox="1">
            <a:spLocks/>
          </p:cNvSpPr>
          <p:nvPr/>
        </p:nvSpPr>
        <p:spPr>
          <a:xfrm>
            <a:off x="9448800" y="650303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88A80-C4D4-834B-A83F-7755D932FE36}" type="slidenum">
              <a:rPr lang="en-US" smtClean="0"/>
              <a:pPr/>
              <a:t>12</a:t>
            </a:fld>
            <a:endParaRPr lang="en-US" dirty="0"/>
          </a:p>
        </p:txBody>
      </p:sp>
    </p:spTree>
    <p:extLst>
      <p:ext uri="{BB962C8B-B14F-4D97-AF65-F5344CB8AC3E}">
        <p14:creationId xmlns:p14="http://schemas.microsoft.com/office/powerpoint/2010/main" val="3468872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98348311-344F-224F-8AC1-BA0784731131}"/>
              </a:ext>
            </a:extLst>
          </p:cNvPr>
          <p:cNvGrpSpPr/>
          <p:nvPr/>
        </p:nvGrpSpPr>
        <p:grpSpPr>
          <a:xfrm>
            <a:off x="394809" y="295856"/>
            <a:ext cx="8215791" cy="830997"/>
            <a:chOff x="5209477" y="1554411"/>
            <a:chExt cx="8215791" cy="830997"/>
          </a:xfrm>
        </p:grpSpPr>
        <p:sp>
          <p:nvSpPr>
            <p:cNvPr id="83" name="TextBox 121">
              <a:extLst>
                <a:ext uri="{FF2B5EF4-FFF2-40B4-BE49-F238E27FC236}">
                  <a16:creationId xmlns:a16="http://schemas.microsoft.com/office/drawing/2014/main" id="{239922CB-C6B7-064E-8D2D-68987A14445A}"/>
                </a:ext>
              </a:extLst>
            </p:cNvPr>
            <p:cNvSpPr txBox="1"/>
            <p:nvPr/>
          </p:nvSpPr>
          <p:spPr>
            <a:xfrm>
              <a:off x="6190449" y="1671737"/>
              <a:ext cx="7234819"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altLang="zh-TW" sz="3200" b="1" i="0" u="none" strike="noStrike" kern="0" cap="none" spc="0" normalizeH="0" baseline="0" noProof="0" dirty="0">
                  <a:ln>
                    <a:noFill/>
                  </a:ln>
                  <a:solidFill>
                    <a:prstClr val="black">
                      <a:lumMod val="65000"/>
                      <a:lumOff val="35000"/>
                    </a:prstClr>
                  </a:solidFill>
                  <a:effectLst/>
                  <a:uLnTx/>
                  <a:uFillTx/>
                  <a:latin typeface="Cambria" panose="02040503050406030204" pitchFamily="18" charset="0"/>
                  <a:ea typeface="新細明體" panose="02020500000000000000" pitchFamily="18" charset="-120"/>
                  <a:cs typeface="Arial" pitchFamily="34" charset="0"/>
                </a:rPr>
                <a:t>Regularization and Dropout</a:t>
              </a:r>
            </a:p>
          </p:txBody>
        </p:sp>
        <p:sp>
          <p:nvSpPr>
            <p:cNvPr id="85" name="TextBox 84">
              <a:extLst>
                <a:ext uri="{FF2B5EF4-FFF2-40B4-BE49-F238E27FC236}">
                  <a16:creationId xmlns:a16="http://schemas.microsoft.com/office/drawing/2014/main" id="{B44D99A4-EC49-7543-91D1-A6A2512D53AF}"/>
                </a:ext>
              </a:extLst>
            </p:cNvPr>
            <p:cNvSpPr txBox="1"/>
            <p:nvPr/>
          </p:nvSpPr>
          <p:spPr>
            <a:xfrm>
              <a:off x="5209477" y="1554411"/>
              <a:ext cx="912429" cy="830997"/>
            </a:xfrm>
            <a:prstGeom prst="rect">
              <a:avLst/>
            </a:prstGeom>
            <a:noFill/>
          </p:spPr>
          <p:txBody>
            <a:bodyPr wrap="none" rtlCol="0" anchor="ctr">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srgbClr val="FEC003"/>
                  </a:solidFill>
                  <a:effectLst/>
                  <a:uLnTx/>
                  <a:uFillTx/>
                  <a:latin typeface="Cambria" panose="02040503050406030204" pitchFamily="18" charset="0"/>
                  <a:ea typeface="+mn-ea"/>
                  <a:cs typeface="Arial" pitchFamily="34" charset="0"/>
                </a:rPr>
                <a:t>05</a:t>
              </a:r>
            </a:p>
          </p:txBody>
        </p:sp>
      </p:grpSp>
      <p:sp>
        <p:nvSpPr>
          <p:cNvPr id="116" name="Rectangle 115">
            <a:extLst>
              <a:ext uri="{FF2B5EF4-FFF2-40B4-BE49-F238E27FC236}">
                <a16:creationId xmlns:a16="http://schemas.microsoft.com/office/drawing/2014/main" id="{9CF064F1-EF20-2F43-8CF8-BBE47A2145F6}"/>
              </a:ext>
            </a:extLst>
          </p:cNvPr>
          <p:cNvSpPr/>
          <p:nvPr/>
        </p:nvSpPr>
        <p:spPr>
          <a:xfrm>
            <a:off x="876379" y="1535860"/>
            <a:ext cx="4829096" cy="1815882"/>
          </a:xfrm>
          <a:prstGeom prst="rect">
            <a:avLst/>
          </a:prstGeom>
        </p:spPr>
        <p:txBody>
          <a:bodyPr wrap="square">
            <a:spAutoFit/>
          </a:bodyPr>
          <a:lstStyle/>
          <a:p>
            <a:pPr marL="457200" marR="0" lvl="1" indent="-381000" algn="just" defTabSz="457200" rtl="0" eaLnBrk="1" fontAlgn="auto" latinLnBrk="0" hangingPunct="1">
              <a:lnSpc>
                <a:spcPct val="100000"/>
              </a:lnSpc>
              <a:spcBef>
                <a:spcPts val="0"/>
              </a:spcBef>
              <a:spcAft>
                <a:spcPts val="0"/>
              </a:spcAft>
              <a:buClrTx/>
              <a:buSzPts val="2400"/>
              <a:buFont typeface="Arial" panose="020B0604020202020204" pitchFamily="34" charset="0"/>
              <a:buChar char="•"/>
              <a:tabLst/>
              <a:defRPr/>
            </a:pPr>
            <a:endParaRPr kumimoji="0" lang="en-US" altLang="zh-TW" sz="16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endParaRPr>
          </a:p>
          <a:p>
            <a:pPr marL="457200" marR="0" lvl="1" indent="-381000" algn="just" defTabSz="457200" rtl="0" eaLnBrk="1" fontAlgn="auto" latinLnBrk="0" hangingPunct="1">
              <a:lnSpc>
                <a:spcPct val="100000"/>
              </a:lnSpc>
              <a:spcBef>
                <a:spcPts val="0"/>
              </a:spcBef>
              <a:spcAft>
                <a:spcPts val="0"/>
              </a:spcAft>
              <a:buClrTx/>
              <a:buSzPts val="2400"/>
              <a:buFont typeface="Arial" panose="020B0604020202020204" pitchFamily="34" charset="0"/>
              <a:buChar char="•"/>
              <a:tabLst/>
              <a:defRPr/>
            </a:pPr>
            <a:r>
              <a:rPr kumimoji="0" lang="en-US" altLang="zh-TW" sz="16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rPr>
              <a:t>Regularization term increases in the network</a:t>
            </a:r>
          </a:p>
          <a:p>
            <a:pPr marL="533400" marR="0" lvl="2" indent="0" algn="just" defTabSz="457200" rtl="0" eaLnBrk="1" fontAlgn="auto" latinLnBrk="0" hangingPunct="1">
              <a:lnSpc>
                <a:spcPct val="100000"/>
              </a:lnSpc>
              <a:spcBef>
                <a:spcPts val="0"/>
              </a:spcBef>
              <a:spcAft>
                <a:spcPts val="0"/>
              </a:spcAft>
              <a:buClrTx/>
              <a:buSzPts val="2400"/>
              <a:buFontTx/>
              <a:buNone/>
              <a:tabLst/>
              <a:defRPr/>
            </a:pPr>
            <a:r>
              <a:rPr kumimoji="0" lang="en-US" altLang="zh-TW" sz="16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rPr>
              <a:t>→ larger matrices coefficient </a:t>
            </a:r>
          </a:p>
          <a:p>
            <a:pPr marL="533400" marR="0" lvl="2" indent="0" algn="just" defTabSz="457200" rtl="0" eaLnBrk="1" fontAlgn="auto" latinLnBrk="0" hangingPunct="1">
              <a:lnSpc>
                <a:spcPct val="100000"/>
              </a:lnSpc>
              <a:spcBef>
                <a:spcPts val="0"/>
              </a:spcBef>
              <a:spcAft>
                <a:spcPts val="0"/>
              </a:spcAft>
              <a:buClrTx/>
              <a:buSzPts val="2400"/>
              <a:buFontTx/>
              <a:buNone/>
              <a:tabLst/>
              <a:defRPr/>
            </a:pPr>
            <a:r>
              <a:rPr kumimoji="0" lang="en-US" altLang="zh-TW" sz="16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rPr>
              <a:t>→  smaller weight matrices </a:t>
            </a:r>
          </a:p>
          <a:p>
            <a:pPr marL="533400" marR="0" lvl="2" indent="0" algn="just" defTabSz="457200" rtl="0" eaLnBrk="1" fontAlgn="auto" latinLnBrk="0" hangingPunct="1">
              <a:lnSpc>
                <a:spcPct val="100000"/>
              </a:lnSpc>
              <a:spcBef>
                <a:spcPts val="0"/>
              </a:spcBef>
              <a:spcAft>
                <a:spcPts val="0"/>
              </a:spcAft>
              <a:buClrTx/>
              <a:buSzPts val="2400"/>
              <a:buFontTx/>
              <a:buNone/>
              <a:tabLst/>
              <a:defRPr/>
            </a:pPr>
            <a:r>
              <a:rPr kumimoji="0" lang="en-US" altLang="zh-TW" sz="16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rPr>
              <a:t>→  simpler models </a:t>
            </a:r>
          </a:p>
          <a:p>
            <a:pPr marL="533400" marR="0" lvl="2" indent="0" algn="just" defTabSz="457200" rtl="0" eaLnBrk="1" fontAlgn="auto" latinLnBrk="0" hangingPunct="1">
              <a:lnSpc>
                <a:spcPct val="100000"/>
              </a:lnSpc>
              <a:spcBef>
                <a:spcPts val="0"/>
              </a:spcBef>
              <a:spcAft>
                <a:spcPts val="0"/>
              </a:spcAft>
              <a:buClrTx/>
              <a:buSzPts val="2400"/>
              <a:buFontTx/>
              <a:buNone/>
              <a:tabLst/>
              <a:defRPr/>
            </a:pPr>
            <a:r>
              <a:rPr kumimoji="0" lang="en-US" altLang="zh-TW" sz="1600" b="0" i="0" u="none" strike="noStrike" kern="1200" cap="none" spc="0" normalizeH="0" baseline="0" noProof="0" dirty="0">
                <a:ln>
                  <a:noFill/>
                </a:ln>
                <a:solidFill>
                  <a:prstClr val="black"/>
                </a:solidFill>
                <a:effectLst/>
                <a:uLnTx/>
                <a:uFillTx/>
                <a:latin typeface="Cambria" panose="02040503050406030204" pitchFamily="18" charset="0"/>
                <a:ea typeface="新細明體" panose="02020500000000000000" pitchFamily="18" charset="-120"/>
                <a:cs typeface="+mn-cs"/>
              </a:rPr>
              <a:t>→  reduce overfitting </a:t>
            </a:r>
          </a:p>
          <a:p>
            <a:pPr marL="76200" marR="0" lvl="1" indent="0" algn="just" defTabSz="457200" rtl="0" eaLnBrk="1" fontAlgn="auto" latinLnBrk="0" hangingPunct="1">
              <a:lnSpc>
                <a:spcPct val="100000"/>
              </a:lnSpc>
              <a:spcBef>
                <a:spcPts val="0"/>
              </a:spcBef>
              <a:spcAft>
                <a:spcPts val="0"/>
              </a:spcAft>
              <a:buClrTx/>
              <a:buSzPts val="2400"/>
              <a:buFontTx/>
              <a:buNone/>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127" name="TextBox 121">
            <a:extLst>
              <a:ext uri="{FF2B5EF4-FFF2-40B4-BE49-F238E27FC236}">
                <a16:creationId xmlns:a16="http://schemas.microsoft.com/office/drawing/2014/main" id="{C6E52621-BF60-6047-A8B9-63F59C5D8677}"/>
              </a:ext>
            </a:extLst>
          </p:cNvPr>
          <p:cNvSpPr txBox="1"/>
          <p:nvPr/>
        </p:nvSpPr>
        <p:spPr>
          <a:xfrm>
            <a:off x="698624" y="3207496"/>
            <a:ext cx="4512126" cy="2800767"/>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609493" marR="0" lvl="1" indent="-381000" algn="just" defTabSz="1218987" rtl="0" eaLnBrk="1" fontAlgn="auto" latinLnBrk="0" hangingPunct="1">
              <a:lnSpc>
                <a:spcPct val="100000"/>
              </a:lnSpc>
              <a:spcBef>
                <a:spcPts val="0"/>
              </a:spcBef>
              <a:spcAft>
                <a:spcPts val="0"/>
              </a:spcAft>
              <a:buClrTx/>
              <a:buSzPts val="2400"/>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If the regularization coefficient is too large, then some of the weight matrices are nearly equal to zero, which will result in  simpler linear network and underfitting model.</a:t>
            </a:r>
          </a:p>
          <a:p>
            <a:pPr marL="609493" marR="0" lvl="1" indent="-381000" algn="just" defTabSz="1218987" rtl="0" eaLnBrk="1" fontAlgn="auto" latinLnBrk="0" hangingPunct="1">
              <a:lnSpc>
                <a:spcPct val="100000"/>
              </a:lnSpc>
              <a:spcBef>
                <a:spcPts val="0"/>
              </a:spcBef>
              <a:spcAft>
                <a:spcPts val="0"/>
              </a:spcAft>
              <a:buClrTx/>
              <a:buSzPts val="2400"/>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609493" marR="0" lvl="1" indent="-381000" algn="just" defTabSz="1218987" rtl="0" eaLnBrk="1" fontAlgn="auto" latinLnBrk="0" hangingPunct="1">
              <a:lnSpc>
                <a:spcPct val="100000"/>
              </a:lnSpc>
              <a:spcBef>
                <a:spcPts val="0"/>
              </a:spcBef>
              <a:spcAft>
                <a:spcPts val="0"/>
              </a:spcAft>
              <a:buClrTx/>
              <a:buSzPts val="2400"/>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609493" marR="0" lvl="1" indent="-381000" algn="just" defTabSz="1218987" rtl="0" eaLnBrk="1" fontAlgn="auto" latinLnBrk="0" hangingPunct="1">
              <a:lnSpc>
                <a:spcPct val="100000"/>
              </a:lnSpc>
              <a:spcBef>
                <a:spcPts val="0"/>
              </a:spcBef>
              <a:spcAft>
                <a:spcPts val="0"/>
              </a:spcAft>
              <a:buClrTx/>
              <a:buSzPts val="2400"/>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609493" marR="0" lvl="1" indent="-381000" algn="just" defTabSz="1218987" rtl="0" eaLnBrk="1" fontAlgn="auto" latinLnBrk="0" hangingPunct="1">
              <a:lnSpc>
                <a:spcPct val="100000"/>
              </a:lnSpc>
              <a:spcBef>
                <a:spcPts val="0"/>
              </a:spcBef>
              <a:spcAft>
                <a:spcPts val="0"/>
              </a:spcAft>
              <a:buClrTx/>
              <a:buSzPts val="2400"/>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609493" marR="0" lvl="1" indent="-381000" algn="just" defTabSz="1218987" rtl="0" eaLnBrk="1" fontAlgn="auto" latinLnBrk="0" hangingPunct="1">
              <a:lnSpc>
                <a:spcPct val="100000"/>
              </a:lnSpc>
              <a:spcBef>
                <a:spcPts val="0"/>
              </a:spcBef>
              <a:spcAft>
                <a:spcPts val="0"/>
              </a:spcAft>
              <a:buClrTx/>
              <a:buSzPts val="2400"/>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609493" marR="0" lvl="1" indent="-381000" algn="just" defTabSz="1218987" rtl="0" eaLnBrk="1" fontAlgn="auto" latinLnBrk="0" hangingPunct="1">
              <a:lnSpc>
                <a:spcPct val="100000"/>
              </a:lnSpc>
              <a:spcBef>
                <a:spcPts val="0"/>
              </a:spcBef>
              <a:spcAft>
                <a:spcPts val="0"/>
              </a:spcAft>
              <a:buClrTx/>
              <a:buSzPts val="2400"/>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18" name="Slide Number Placeholder 17">
            <a:extLst>
              <a:ext uri="{FF2B5EF4-FFF2-40B4-BE49-F238E27FC236}">
                <a16:creationId xmlns:a16="http://schemas.microsoft.com/office/drawing/2014/main" id="{FDE6FDB8-7079-294C-A88F-FE14BB317D0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60B8BA-3A07-734E-9B9A-88C8AFA8BC28}" type="slidenum">
              <a:rPr kumimoji="0" lang="en-US"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pic>
        <p:nvPicPr>
          <p:cNvPr id="45" name="Picture 5" descr="https://lh6.googleusercontent.com/b-FLNPF-LvRGLBO9B7ks20oAvcbaHndamL5Xm8H55_enfEDIGpJpF3ojvrozUBs7VQlztNgsGFKZsoGsOXUWGliV488-w1uj8Xpzt2H06xuT3b0YAIdXrJiQSLb6D_L7K3hi-1hlhwo">
            <a:extLst>
              <a:ext uri="{FF2B5EF4-FFF2-40B4-BE49-F238E27FC236}">
                <a16:creationId xmlns:a16="http://schemas.microsoft.com/office/drawing/2014/main" id="{82739DE8-4C3E-4714-9D55-EE13009EF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664" y="4189442"/>
            <a:ext cx="6074441" cy="209356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929EA272-9E58-469C-85CD-B787DDCE4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4938" y="1254882"/>
            <a:ext cx="6163807" cy="2554545"/>
          </a:xfrm>
          <a:prstGeom prst="rect">
            <a:avLst/>
          </a:prstGeom>
        </p:spPr>
      </p:pic>
      <p:sp>
        <p:nvSpPr>
          <p:cNvPr id="11" name="Rectangle 8">
            <a:extLst>
              <a:ext uri="{FF2B5EF4-FFF2-40B4-BE49-F238E27FC236}">
                <a16:creationId xmlns:a16="http://schemas.microsoft.com/office/drawing/2014/main" id="{F023DC61-D963-478C-8630-0EA3ED673C48}"/>
              </a:ext>
            </a:extLst>
          </p:cNvPr>
          <p:cNvSpPr/>
          <p:nvPr/>
        </p:nvSpPr>
        <p:spPr>
          <a:xfrm>
            <a:off x="940730" y="1254882"/>
            <a:ext cx="4512125"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How does it work?</a:t>
            </a:r>
          </a:p>
        </p:txBody>
      </p:sp>
      <p:sp>
        <p:nvSpPr>
          <p:cNvPr id="13" name="矩形 12">
            <a:extLst>
              <a:ext uri="{FF2B5EF4-FFF2-40B4-BE49-F238E27FC236}">
                <a16:creationId xmlns:a16="http://schemas.microsoft.com/office/drawing/2014/main" id="{17EEAD69-A01A-414A-B854-EF68EC75B3B1}"/>
              </a:ext>
            </a:extLst>
          </p:cNvPr>
          <p:cNvSpPr/>
          <p:nvPr/>
        </p:nvSpPr>
        <p:spPr>
          <a:xfrm>
            <a:off x="5053389" y="2391060"/>
            <a:ext cx="1095666" cy="307777"/>
          </a:xfrm>
          <a:prstGeom prst="rect">
            <a:avLst/>
          </a:prstGeom>
          <a:solidFill>
            <a:srgbClr val="F2F2F2">
              <a:alpha val="89804"/>
            </a:srgb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input layer</a:t>
            </a:r>
          </a:p>
        </p:txBody>
      </p:sp>
      <p:sp>
        <p:nvSpPr>
          <p:cNvPr id="14" name="矩形 13">
            <a:extLst>
              <a:ext uri="{FF2B5EF4-FFF2-40B4-BE49-F238E27FC236}">
                <a16:creationId xmlns:a16="http://schemas.microsoft.com/office/drawing/2014/main" id="{76D00513-08E4-4410-B08B-6B8B51AEBA16}"/>
              </a:ext>
            </a:extLst>
          </p:cNvPr>
          <p:cNvSpPr/>
          <p:nvPr/>
        </p:nvSpPr>
        <p:spPr>
          <a:xfrm>
            <a:off x="7963142" y="1917645"/>
            <a:ext cx="1171090" cy="307777"/>
          </a:xfrm>
          <a:prstGeom prst="rect">
            <a:avLst/>
          </a:prstGeom>
          <a:solidFill>
            <a:srgbClr val="F2F2F2">
              <a:alpha val="89804"/>
            </a:srgbClr>
          </a:solid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output layers</a:t>
            </a:r>
          </a:p>
        </p:txBody>
      </p:sp>
      <p:sp>
        <p:nvSpPr>
          <p:cNvPr id="15" name="矩形 14">
            <a:extLst>
              <a:ext uri="{FF2B5EF4-FFF2-40B4-BE49-F238E27FC236}">
                <a16:creationId xmlns:a16="http://schemas.microsoft.com/office/drawing/2014/main" id="{F55D63A5-FACC-4214-92B4-FA501B6EA17B}"/>
              </a:ext>
            </a:extLst>
          </p:cNvPr>
          <p:cNvSpPr/>
          <p:nvPr/>
        </p:nvSpPr>
        <p:spPr>
          <a:xfrm>
            <a:off x="6782434" y="1366552"/>
            <a:ext cx="1180708" cy="307777"/>
          </a:xfrm>
          <a:prstGeom prst="rect">
            <a:avLst/>
          </a:prstGeom>
          <a:solidFill>
            <a:srgbClr val="F2F2F2">
              <a:alpha val="89804"/>
            </a:srgbClr>
          </a:solidFill>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lumMod val="50000"/>
                  </a:prstClr>
                </a:solidFill>
                <a:effectLst/>
                <a:uLnTx/>
                <a:uFillTx/>
                <a:latin typeface="Calibri" panose="020F0502020204030204"/>
                <a:ea typeface="新細明體" panose="02020500000000000000" pitchFamily="18" charset="-120"/>
                <a:cs typeface="+mn-cs"/>
              </a:rPr>
              <a:t>hidden layers</a:t>
            </a:r>
          </a:p>
        </p:txBody>
      </p:sp>
      <p:sp>
        <p:nvSpPr>
          <p:cNvPr id="16" name="Slide Number Placeholder 17">
            <a:extLst>
              <a:ext uri="{FF2B5EF4-FFF2-40B4-BE49-F238E27FC236}">
                <a16:creationId xmlns:a16="http://schemas.microsoft.com/office/drawing/2014/main" id="{C2655187-5D54-B343-8407-8A56CA76E171}"/>
              </a:ext>
            </a:extLst>
          </p:cNvPr>
          <p:cNvSpPr txBox="1">
            <a:spLocks/>
          </p:cNvSpPr>
          <p:nvPr/>
        </p:nvSpPr>
        <p:spPr>
          <a:xfrm>
            <a:off x="9448800" y="650303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88A80-C4D4-834B-A83F-7755D932FE36}" type="slidenum">
              <a:rPr lang="en-US" smtClean="0"/>
              <a:pPr/>
              <a:t>13</a:t>
            </a:fld>
            <a:endParaRPr lang="en-US" dirty="0"/>
          </a:p>
        </p:txBody>
      </p:sp>
    </p:spTree>
    <p:extLst>
      <p:ext uri="{BB962C8B-B14F-4D97-AF65-F5344CB8AC3E}">
        <p14:creationId xmlns:p14="http://schemas.microsoft.com/office/powerpoint/2010/main" val="23391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3.googleusercontent.com/DXzfKWjjdjiAY4jakLe7HC_KGMz9Q2AC2FZqff8PNnV1dHGI5FuAjW4Zg0p4lQKiwGTYnE8QQAN9Wx8obn_LzB1CQQYjZBgn_Be4ZID4jRGXmPxQ8CPc-tsC3xvi3UVhSASkYoOMfqI">
            <a:extLst>
              <a:ext uri="{FF2B5EF4-FFF2-40B4-BE49-F238E27FC236}">
                <a16:creationId xmlns:a16="http://schemas.microsoft.com/office/drawing/2014/main" id="{3698C9C2-3D3D-41B7-91A9-6B51426888B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66964" y="1253328"/>
            <a:ext cx="7463384" cy="497558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81">
            <a:extLst>
              <a:ext uri="{FF2B5EF4-FFF2-40B4-BE49-F238E27FC236}">
                <a16:creationId xmlns:a16="http://schemas.microsoft.com/office/drawing/2014/main" id="{C32DA56F-D974-4A08-936A-B6F48D50D8E4}"/>
              </a:ext>
            </a:extLst>
          </p:cNvPr>
          <p:cNvGrpSpPr/>
          <p:nvPr/>
        </p:nvGrpSpPr>
        <p:grpSpPr>
          <a:xfrm>
            <a:off x="394809" y="295856"/>
            <a:ext cx="8215788" cy="830997"/>
            <a:chOff x="5209477" y="1554411"/>
            <a:chExt cx="8215788" cy="830997"/>
          </a:xfrm>
        </p:grpSpPr>
        <p:sp>
          <p:nvSpPr>
            <p:cNvPr id="7" name="TextBox 121">
              <a:extLst>
                <a:ext uri="{FF2B5EF4-FFF2-40B4-BE49-F238E27FC236}">
                  <a16:creationId xmlns:a16="http://schemas.microsoft.com/office/drawing/2014/main" id="{4E354776-FDAB-4D14-BD80-33C44AF15EF5}"/>
                </a:ext>
              </a:extLst>
            </p:cNvPr>
            <p:cNvSpPr txBox="1"/>
            <p:nvPr/>
          </p:nvSpPr>
          <p:spPr>
            <a:xfrm>
              <a:off x="6190449" y="1671737"/>
              <a:ext cx="7234816"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lumMod val="65000"/>
                      <a:lumOff val="35000"/>
                    </a:prstClr>
                  </a:solidFill>
                  <a:effectLst/>
                  <a:uLnTx/>
                  <a:uFillTx/>
                  <a:latin typeface="Cambria" panose="02040503050406030204" pitchFamily="18" charset="0"/>
                  <a:ea typeface="+mn-ea"/>
                  <a:cs typeface="Arial" pitchFamily="34" charset="0"/>
                </a:rPr>
                <a:t>Cross Validation – Early Stopping </a:t>
              </a:r>
            </a:p>
          </p:txBody>
        </p:sp>
        <p:sp>
          <p:nvSpPr>
            <p:cNvPr id="8" name="TextBox 84">
              <a:extLst>
                <a:ext uri="{FF2B5EF4-FFF2-40B4-BE49-F238E27FC236}">
                  <a16:creationId xmlns:a16="http://schemas.microsoft.com/office/drawing/2014/main" id="{BDD49DEF-A069-44B1-8A2E-1ED9016B6DBE}"/>
                </a:ext>
              </a:extLst>
            </p:cNvPr>
            <p:cNvSpPr txBox="1"/>
            <p:nvPr/>
          </p:nvSpPr>
          <p:spPr>
            <a:xfrm>
              <a:off x="5209477" y="1554411"/>
              <a:ext cx="912429" cy="830997"/>
            </a:xfrm>
            <a:prstGeom prst="rect">
              <a:avLst/>
            </a:prstGeom>
            <a:noFill/>
          </p:spPr>
          <p:txBody>
            <a:bodyPr wrap="none" rtlCol="0" anchor="ctr">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4800" b="1" i="0" u="none" strike="noStrike" kern="1200" cap="none" spc="0" normalizeH="0" baseline="0" noProof="0" dirty="0">
                  <a:ln>
                    <a:noFill/>
                  </a:ln>
                  <a:solidFill>
                    <a:srgbClr val="FEC003"/>
                  </a:solidFill>
                  <a:effectLst/>
                  <a:uLnTx/>
                  <a:uFillTx/>
                  <a:latin typeface="Cambria" panose="02040503050406030204" pitchFamily="18" charset="0"/>
                  <a:ea typeface="+mn-ea"/>
                  <a:cs typeface="Arial" pitchFamily="34" charset="0"/>
                </a:rPr>
                <a:t>05</a:t>
              </a:r>
            </a:p>
          </p:txBody>
        </p:sp>
      </p:grpSp>
      <p:sp>
        <p:nvSpPr>
          <p:cNvPr id="10" name="Rectangle 8">
            <a:extLst>
              <a:ext uri="{FF2B5EF4-FFF2-40B4-BE49-F238E27FC236}">
                <a16:creationId xmlns:a16="http://schemas.microsoft.com/office/drawing/2014/main" id="{CBBFF7B1-4652-472A-B885-FA5AE24DF942}"/>
              </a:ext>
            </a:extLst>
          </p:cNvPr>
          <p:cNvSpPr/>
          <p:nvPr/>
        </p:nvSpPr>
        <p:spPr>
          <a:xfrm>
            <a:off x="582664" y="1533206"/>
            <a:ext cx="4512125"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What stop training on model?</a:t>
            </a:r>
          </a:p>
        </p:txBody>
      </p:sp>
      <p:sp>
        <p:nvSpPr>
          <p:cNvPr id="12" name="Rectangle 115">
            <a:extLst>
              <a:ext uri="{FF2B5EF4-FFF2-40B4-BE49-F238E27FC236}">
                <a16:creationId xmlns:a16="http://schemas.microsoft.com/office/drawing/2014/main" id="{EB468ABB-DF3B-E344-A325-91C8191A8F9E}"/>
              </a:ext>
            </a:extLst>
          </p:cNvPr>
          <p:cNvSpPr/>
          <p:nvPr/>
        </p:nvSpPr>
        <p:spPr>
          <a:xfrm>
            <a:off x="394809" y="2069395"/>
            <a:ext cx="4105932" cy="3046988"/>
          </a:xfrm>
          <a:prstGeom prst="rect">
            <a:avLst/>
          </a:prstGeom>
        </p:spPr>
        <p:txBody>
          <a:bodyPr wrap="square">
            <a:spAutoFit/>
          </a:bodyPr>
          <a:lstStyle/>
          <a:p>
            <a:pPr lvl="1" indent="-381000" defTabSz="457200">
              <a:buSzPts val="2400"/>
              <a:buFont typeface="Arial" panose="020B0604020202020204" pitchFamily="34" charset="0"/>
              <a:buChar char="•"/>
              <a:defRPr/>
            </a:pPr>
            <a:r>
              <a:rPr lang="en-US" sz="1600" dirty="0">
                <a:solidFill>
                  <a:prstClr val="black"/>
                </a:solidFill>
                <a:latin typeface="Cambria" panose="02040503050406030204" pitchFamily="18" charset="0"/>
              </a:rPr>
              <a:t>Early stopping  is a cross-validation strategy that keeps one part of the training set as the validation set. </a:t>
            </a:r>
          </a:p>
          <a:p>
            <a:pPr marL="76200" lvl="1" defTabSz="457200">
              <a:buSzPts val="2400"/>
              <a:defRPr/>
            </a:pPr>
            <a:endParaRPr lang="en-US" sz="1600" dirty="0">
              <a:solidFill>
                <a:prstClr val="black"/>
              </a:solidFill>
              <a:latin typeface="Cambria" panose="02040503050406030204" pitchFamily="18" charset="0"/>
            </a:endParaRPr>
          </a:p>
          <a:p>
            <a:pPr lvl="1" indent="-381000" defTabSz="457200">
              <a:buSzPts val="2400"/>
              <a:buFont typeface="Arial" panose="020B0604020202020204" pitchFamily="34" charset="0"/>
              <a:buChar char="•"/>
              <a:defRPr/>
            </a:pPr>
            <a:r>
              <a:rPr lang="en-US" altLang="zh-TW" sz="1600" dirty="0">
                <a:solidFill>
                  <a:srgbClr val="2683C6"/>
                </a:solidFill>
                <a:latin typeface="Cambria" panose="02040503050406030204" pitchFamily="18" charset="0"/>
              </a:rPr>
              <a:t>Stop training on model before the model starts overfitting </a:t>
            </a:r>
            <a:endParaRPr lang="en-US" altLang="zh-TW" sz="1600" dirty="0">
              <a:solidFill>
                <a:prstClr val="black"/>
              </a:solidFill>
              <a:latin typeface="Cambria" panose="02040503050406030204" pitchFamily="18" charset="0"/>
            </a:endParaRPr>
          </a:p>
          <a:p>
            <a:pPr marL="533400" lvl="2" defTabSz="457200">
              <a:buSzPts val="2400"/>
            </a:pPr>
            <a:endParaRPr lang="en-US" altLang="zh-TW" sz="1600" dirty="0">
              <a:solidFill>
                <a:prstClr val="black"/>
              </a:solidFill>
              <a:latin typeface="Cambria" panose="02040503050406030204" pitchFamily="18" charset="0"/>
            </a:endParaRPr>
          </a:p>
          <a:p>
            <a:pPr lvl="1" indent="-381000" defTabSz="457200">
              <a:buSzPts val="2400"/>
              <a:buFont typeface="Arial" panose="020B0604020202020204" pitchFamily="34" charset="0"/>
              <a:buChar char="•"/>
              <a:defRPr/>
            </a:pPr>
            <a:r>
              <a:rPr lang="en-US" sz="1600" dirty="0">
                <a:solidFill>
                  <a:prstClr val="black"/>
                </a:solidFill>
                <a:latin typeface="Cambria" panose="02040503050406030204" pitchFamily="18" charset="0"/>
              </a:rPr>
              <a:t>As the performance on the  validation set gets worse, </a:t>
            </a:r>
            <a:r>
              <a:rPr lang="en-US" altLang="zh-TW" sz="1600" dirty="0">
                <a:solidFill>
                  <a:prstClr val="black"/>
                </a:solidFill>
                <a:latin typeface="Cambria" panose="02040503050406030204" pitchFamily="18" charset="0"/>
              </a:rPr>
              <a:t>training on the model  can be stopped </a:t>
            </a:r>
            <a:r>
              <a:rPr lang="en-US" sz="1600" dirty="0">
                <a:solidFill>
                  <a:prstClr val="black"/>
                </a:solidFill>
                <a:latin typeface="Cambria" panose="02040503050406030204" pitchFamily="18" charset="0"/>
              </a:rPr>
              <a:t>immediately.</a:t>
            </a:r>
          </a:p>
          <a:p>
            <a:pPr lvl="1" indent="-381000" defTabSz="457200">
              <a:buSzPts val="2400"/>
              <a:buFont typeface="Arial" panose="020B0604020202020204" pitchFamily="34" charset="0"/>
              <a:buChar char="•"/>
              <a:defRPr/>
            </a:pPr>
            <a:endParaRPr lang="en-US" sz="1600" dirty="0">
              <a:solidFill>
                <a:prstClr val="black"/>
              </a:solidFill>
              <a:latin typeface="Cambria" panose="02040503050406030204" pitchFamily="18" charset="0"/>
            </a:endParaRPr>
          </a:p>
          <a:p>
            <a:pPr lvl="1" indent="-381000" defTabSz="457200">
              <a:buSzPts val="2400"/>
              <a:buFont typeface="Arial" panose="020B0604020202020204" pitchFamily="34" charset="0"/>
              <a:buChar char="•"/>
              <a:defRPr/>
            </a:pPr>
            <a:endParaRPr lang="en-US" sz="1600" dirty="0">
              <a:solidFill>
                <a:prstClr val="black"/>
              </a:solidFill>
              <a:latin typeface="Cambria" panose="02040503050406030204" pitchFamily="18" charset="0"/>
            </a:endParaRPr>
          </a:p>
        </p:txBody>
      </p:sp>
      <p:sp>
        <p:nvSpPr>
          <p:cNvPr id="13" name="Slide Number Placeholder 17">
            <a:extLst>
              <a:ext uri="{FF2B5EF4-FFF2-40B4-BE49-F238E27FC236}">
                <a16:creationId xmlns:a16="http://schemas.microsoft.com/office/drawing/2014/main" id="{E78BAFD3-535B-5D4F-B60B-819B309C8D31}"/>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14</a:t>
            </a:fld>
            <a:endParaRPr lang="en-US" dirty="0"/>
          </a:p>
        </p:txBody>
      </p:sp>
    </p:spTree>
    <p:extLst>
      <p:ext uri="{BB962C8B-B14F-4D97-AF65-F5344CB8AC3E}">
        <p14:creationId xmlns:p14="http://schemas.microsoft.com/office/powerpoint/2010/main" val="3505301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7">
            <a:extLst>
              <a:ext uri="{FF2B5EF4-FFF2-40B4-BE49-F238E27FC236}">
                <a16:creationId xmlns:a16="http://schemas.microsoft.com/office/drawing/2014/main" id="{A061CE71-E1E6-484C-B104-1485AA2E2FDE}"/>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15</a:t>
            </a:fld>
            <a:endParaRPr lang="en-US" dirty="0"/>
          </a:p>
        </p:txBody>
      </p:sp>
      <p:grpSp>
        <p:nvGrpSpPr>
          <p:cNvPr id="6" name="Group 5">
            <a:extLst>
              <a:ext uri="{FF2B5EF4-FFF2-40B4-BE49-F238E27FC236}">
                <a16:creationId xmlns:a16="http://schemas.microsoft.com/office/drawing/2014/main" id="{7D1453CE-F96F-6A46-9071-C7EB073D3A9F}"/>
              </a:ext>
            </a:extLst>
          </p:cNvPr>
          <p:cNvGrpSpPr/>
          <p:nvPr/>
        </p:nvGrpSpPr>
        <p:grpSpPr>
          <a:xfrm>
            <a:off x="394809" y="165226"/>
            <a:ext cx="5843429" cy="830997"/>
            <a:chOff x="5209477" y="1462970"/>
            <a:chExt cx="5843429" cy="830997"/>
          </a:xfrm>
        </p:grpSpPr>
        <p:sp>
          <p:nvSpPr>
            <p:cNvPr id="7" name="TextBox 121">
              <a:extLst>
                <a:ext uri="{FF2B5EF4-FFF2-40B4-BE49-F238E27FC236}">
                  <a16:creationId xmlns:a16="http://schemas.microsoft.com/office/drawing/2014/main" id="{DE0E4F16-87F8-0247-A07C-C192919AAE64}"/>
                </a:ext>
              </a:extLst>
            </p:cNvPr>
            <p:cNvSpPr txBox="1"/>
            <p:nvPr/>
          </p:nvSpPr>
          <p:spPr>
            <a:xfrm>
              <a:off x="6190449" y="1641851"/>
              <a:ext cx="4862457" cy="52322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2800" b="1" kern="0" dirty="0">
                  <a:solidFill>
                    <a:prstClr val="black">
                      <a:lumMod val="65000"/>
                      <a:lumOff val="35000"/>
                    </a:prstClr>
                  </a:solidFill>
                  <a:latin typeface="Cambria" panose="02040503050406030204" pitchFamily="18" charset="0"/>
                  <a:cs typeface="Arial" pitchFamily="34" charset="0"/>
                </a:rPr>
                <a:t>Probability conversion</a:t>
              </a:r>
            </a:p>
          </p:txBody>
        </p:sp>
        <p:sp>
          <p:nvSpPr>
            <p:cNvPr id="8" name="TextBox 7">
              <a:extLst>
                <a:ext uri="{FF2B5EF4-FFF2-40B4-BE49-F238E27FC236}">
                  <a16:creationId xmlns:a16="http://schemas.microsoft.com/office/drawing/2014/main" id="{2206DCF1-7B13-5646-AD23-DC5D1F16A3E1}"/>
                </a:ext>
              </a:extLst>
            </p:cNvPr>
            <p:cNvSpPr txBox="1"/>
            <p:nvPr/>
          </p:nvSpPr>
          <p:spPr>
            <a:xfrm>
              <a:off x="5209477" y="1462970"/>
              <a:ext cx="912429" cy="830997"/>
            </a:xfrm>
            <a:prstGeom prst="rect">
              <a:avLst/>
            </a:prstGeom>
            <a:noFill/>
          </p:spPr>
          <p:txBody>
            <a:bodyPr wrap="none" rtlCol="0" anchor="ctr">
              <a:spAutoFit/>
            </a:bodyPr>
            <a:lstStyle/>
            <a:p>
              <a:pPr algn="ctr" defTabSz="1218987"/>
              <a:r>
                <a:rPr lang="en-IN" sz="4800" b="1" dirty="0">
                  <a:solidFill>
                    <a:srgbClr val="FEC003"/>
                  </a:solidFill>
                  <a:latin typeface="Cambria" panose="02040503050406030204" pitchFamily="18" charset="0"/>
                  <a:cs typeface="Arial" pitchFamily="34" charset="0"/>
                </a:rPr>
                <a:t>06</a:t>
              </a:r>
            </a:p>
          </p:txBody>
        </p:sp>
      </p:grpSp>
      <p:sp>
        <p:nvSpPr>
          <p:cNvPr id="9" name="Rectangle 8">
            <a:extLst>
              <a:ext uri="{FF2B5EF4-FFF2-40B4-BE49-F238E27FC236}">
                <a16:creationId xmlns:a16="http://schemas.microsoft.com/office/drawing/2014/main" id="{9825A55B-521A-8546-84D5-70EC380E0D51}"/>
              </a:ext>
            </a:extLst>
          </p:cNvPr>
          <p:cNvSpPr/>
          <p:nvPr/>
        </p:nvSpPr>
        <p:spPr>
          <a:xfrm>
            <a:off x="638866" y="1396828"/>
            <a:ext cx="4956448" cy="4108817"/>
          </a:xfrm>
          <a:prstGeom prst="rect">
            <a:avLst/>
          </a:prstGeom>
        </p:spPr>
        <p:txBody>
          <a:bodyPr wrap="square">
            <a:spAutoFit/>
          </a:bodyPr>
          <a:lstStyle/>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r>
              <a:rPr lang="en-US" sz="1600" dirty="0">
                <a:latin typeface="Cambria" panose="02040503050406030204" pitchFamily="18" charset="0"/>
              </a:rPr>
              <a:t>Transform each value in the image matrix (input) into a probability using the </a:t>
            </a:r>
            <a:r>
              <a:rPr lang="en-US" sz="1600" dirty="0" err="1">
                <a:latin typeface="Cambria" panose="02040503050406030204" pitchFamily="18" charset="0"/>
              </a:rPr>
              <a:t>softmax</a:t>
            </a:r>
            <a:r>
              <a:rPr lang="en-US" sz="1600" dirty="0">
                <a:latin typeface="Cambria" panose="02040503050406030204" pitchFamily="18" charset="0"/>
              </a:rPr>
              <a:t> function, which assigns it a value from (0,1) such that all components add up to 1.</a:t>
            </a:r>
          </a:p>
          <a:p>
            <a:pPr lvl="1" indent="-381000" algn="just">
              <a:buSzPts val="2400"/>
              <a:buFont typeface="Arial" panose="020B0604020202020204" pitchFamily="34" charset="0"/>
              <a:buChar char="•"/>
            </a:pPr>
            <a:endParaRPr lang="en-US" sz="5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p:txBody>
      </p:sp>
      <p:pic>
        <p:nvPicPr>
          <p:cNvPr id="10" name="Picture 9">
            <a:extLst>
              <a:ext uri="{FF2B5EF4-FFF2-40B4-BE49-F238E27FC236}">
                <a16:creationId xmlns:a16="http://schemas.microsoft.com/office/drawing/2014/main" id="{47F54D54-D958-394E-9F04-CEADB356AA7F}"/>
              </a:ext>
            </a:extLst>
          </p:cNvPr>
          <p:cNvPicPr>
            <a:picLocks noChangeAspect="1"/>
          </p:cNvPicPr>
          <p:nvPr/>
        </p:nvPicPr>
        <p:blipFill>
          <a:blip r:embed="rId3"/>
          <a:stretch>
            <a:fillRect/>
          </a:stretch>
        </p:blipFill>
        <p:spPr>
          <a:xfrm>
            <a:off x="595365" y="3021910"/>
            <a:ext cx="5500635" cy="965210"/>
          </a:xfrm>
          <a:prstGeom prst="rect">
            <a:avLst/>
          </a:prstGeom>
        </p:spPr>
      </p:pic>
      <p:pic>
        <p:nvPicPr>
          <p:cNvPr id="11" name="Picture 10">
            <a:extLst>
              <a:ext uri="{FF2B5EF4-FFF2-40B4-BE49-F238E27FC236}">
                <a16:creationId xmlns:a16="http://schemas.microsoft.com/office/drawing/2014/main" id="{19F0AB37-B2F0-8140-B57C-90418C3CF95F}"/>
              </a:ext>
            </a:extLst>
          </p:cNvPr>
          <p:cNvPicPr>
            <a:picLocks noChangeAspect="1"/>
          </p:cNvPicPr>
          <p:nvPr/>
        </p:nvPicPr>
        <p:blipFill>
          <a:blip r:embed="rId4"/>
          <a:stretch>
            <a:fillRect/>
          </a:stretch>
        </p:blipFill>
        <p:spPr>
          <a:xfrm>
            <a:off x="1253069" y="4309534"/>
            <a:ext cx="3706990" cy="1655829"/>
          </a:xfrm>
          <a:prstGeom prst="rect">
            <a:avLst/>
          </a:prstGeom>
        </p:spPr>
      </p:pic>
      <p:grpSp>
        <p:nvGrpSpPr>
          <p:cNvPr id="12" name="Group 11">
            <a:extLst>
              <a:ext uri="{FF2B5EF4-FFF2-40B4-BE49-F238E27FC236}">
                <a16:creationId xmlns:a16="http://schemas.microsoft.com/office/drawing/2014/main" id="{9F00C66E-2D1B-EB48-B878-30B02448E91E}"/>
              </a:ext>
            </a:extLst>
          </p:cNvPr>
          <p:cNvGrpSpPr/>
          <p:nvPr/>
        </p:nvGrpSpPr>
        <p:grpSpPr>
          <a:xfrm>
            <a:off x="6096000" y="180108"/>
            <a:ext cx="5980610" cy="830997"/>
            <a:chOff x="5228527" y="1462970"/>
            <a:chExt cx="5980610" cy="830997"/>
          </a:xfrm>
        </p:grpSpPr>
        <p:sp>
          <p:nvSpPr>
            <p:cNvPr id="13" name="TextBox 121">
              <a:extLst>
                <a:ext uri="{FF2B5EF4-FFF2-40B4-BE49-F238E27FC236}">
                  <a16:creationId xmlns:a16="http://schemas.microsoft.com/office/drawing/2014/main" id="{4A7B8808-6E8C-2D45-882F-452676AD8C75}"/>
                </a:ext>
              </a:extLst>
            </p:cNvPr>
            <p:cNvSpPr txBox="1"/>
            <p:nvPr/>
          </p:nvSpPr>
          <p:spPr>
            <a:xfrm>
              <a:off x="6125134" y="1716469"/>
              <a:ext cx="5084003" cy="46166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b="1" kern="0" dirty="0">
                  <a:solidFill>
                    <a:prstClr val="black">
                      <a:lumMod val="65000"/>
                      <a:lumOff val="35000"/>
                    </a:prstClr>
                  </a:solidFill>
                  <a:latin typeface="Cambria" panose="02040503050406030204" pitchFamily="18" charset="0"/>
                  <a:cs typeface="Arial" pitchFamily="34" charset="0"/>
                </a:rPr>
                <a:t>Traffic Sign Ranking by Probability</a:t>
              </a:r>
            </a:p>
          </p:txBody>
        </p:sp>
        <p:sp>
          <p:nvSpPr>
            <p:cNvPr id="14" name="TextBox 13">
              <a:extLst>
                <a:ext uri="{FF2B5EF4-FFF2-40B4-BE49-F238E27FC236}">
                  <a16:creationId xmlns:a16="http://schemas.microsoft.com/office/drawing/2014/main" id="{B9510F6A-C5F3-D248-A51D-D850A8A9E56B}"/>
                </a:ext>
              </a:extLst>
            </p:cNvPr>
            <p:cNvSpPr txBox="1"/>
            <p:nvPr/>
          </p:nvSpPr>
          <p:spPr>
            <a:xfrm>
              <a:off x="5228527" y="1462970"/>
              <a:ext cx="912429" cy="830997"/>
            </a:xfrm>
            <a:prstGeom prst="rect">
              <a:avLst/>
            </a:prstGeom>
            <a:noFill/>
          </p:spPr>
          <p:txBody>
            <a:bodyPr wrap="none" rtlCol="0" anchor="ctr">
              <a:spAutoFit/>
            </a:bodyPr>
            <a:lstStyle/>
            <a:p>
              <a:pPr algn="ctr" defTabSz="1218987"/>
              <a:r>
                <a:rPr lang="en-IN" sz="4800" b="1" dirty="0">
                  <a:solidFill>
                    <a:srgbClr val="FEC003"/>
                  </a:solidFill>
                  <a:latin typeface="Cambria" panose="02040503050406030204" pitchFamily="18" charset="0"/>
                  <a:cs typeface="Arial" pitchFamily="34" charset="0"/>
                </a:rPr>
                <a:t>07</a:t>
              </a:r>
            </a:p>
          </p:txBody>
        </p:sp>
      </p:grpSp>
      <p:sp>
        <p:nvSpPr>
          <p:cNvPr id="16" name="Rectangle 15">
            <a:extLst>
              <a:ext uri="{FF2B5EF4-FFF2-40B4-BE49-F238E27FC236}">
                <a16:creationId xmlns:a16="http://schemas.microsoft.com/office/drawing/2014/main" id="{70B8561F-AADD-3E46-A2E4-6876D2B0EAFB}"/>
              </a:ext>
            </a:extLst>
          </p:cNvPr>
          <p:cNvSpPr/>
          <p:nvPr/>
        </p:nvSpPr>
        <p:spPr>
          <a:xfrm>
            <a:off x="504219" y="1093862"/>
            <a:ext cx="11430000" cy="279462"/>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How do we determine which images in our dataset are most similar to the query?</a:t>
            </a:r>
          </a:p>
        </p:txBody>
      </p:sp>
      <p:pic>
        <p:nvPicPr>
          <p:cNvPr id="17" name="Google Shape;182;p20">
            <a:extLst>
              <a:ext uri="{FF2B5EF4-FFF2-40B4-BE49-F238E27FC236}">
                <a16:creationId xmlns:a16="http://schemas.microsoft.com/office/drawing/2014/main" id="{2F1364DF-B25B-1241-8AB0-EE56199D5AE4}"/>
              </a:ext>
            </a:extLst>
          </p:cNvPr>
          <p:cNvPicPr preferRelativeResize="0"/>
          <p:nvPr/>
        </p:nvPicPr>
        <p:blipFill rotWithShape="1">
          <a:blip r:embed="rId5">
            <a:alphaModFix/>
          </a:blip>
          <a:srcRect r="42952"/>
          <a:stretch/>
        </p:blipFill>
        <p:spPr>
          <a:xfrm>
            <a:off x="7883918" y="3330869"/>
            <a:ext cx="3129763" cy="2673929"/>
          </a:xfrm>
          <a:prstGeom prst="rect">
            <a:avLst/>
          </a:prstGeom>
          <a:noFill/>
          <a:ln>
            <a:noFill/>
          </a:ln>
        </p:spPr>
      </p:pic>
      <p:sp>
        <p:nvSpPr>
          <p:cNvPr id="18" name="Rectangle 17">
            <a:extLst>
              <a:ext uri="{FF2B5EF4-FFF2-40B4-BE49-F238E27FC236}">
                <a16:creationId xmlns:a16="http://schemas.microsoft.com/office/drawing/2014/main" id="{F70D9651-0E22-C843-82F9-F17860B96871}"/>
              </a:ext>
            </a:extLst>
          </p:cNvPr>
          <p:cNvSpPr/>
          <p:nvPr/>
        </p:nvSpPr>
        <p:spPr>
          <a:xfrm>
            <a:off x="6596687" y="1675774"/>
            <a:ext cx="5043351" cy="3539430"/>
          </a:xfrm>
          <a:prstGeom prst="rect">
            <a:avLst/>
          </a:prstGeom>
        </p:spPr>
        <p:txBody>
          <a:bodyPr wrap="square">
            <a:spAutoFit/>
          </a:bodyPr>
          <a:lstStyle/>
          <a:p>
            <a:pPr lvl="1" indent="-381000" algn="just">
              <a:buSzPts val="2400"/>
              <a:buFont typeface="Arial" panose="020B0604020202020204" pitchFamily="34" charset="0"/>
              <a:buChar char="•"/>
            </a:pPr>
            <a:r>
              <a:rPr lang="en-US" sz="1600" dirty="0">
                <a:latin typeface="Cambria" panose="02040503050406030204" pitchFamily="18" charset="0"/>
              </a:rPr>
              <a:t>Each probability determines the likelihood that the input image is similar to the traffic sign in the dataset.</a:t>
            </a:r>
          </a:p>
          <a:p>
            <a:pPr lvl="1" indent="-381000" algn="just">
              <a:buSzPts val="2400"/>
              <a:buFont typeface="Arial" panose="020B0604020202020204" pitchFamily="34" charset="0"/>
              <a:buChar char="•"/>
            </a:pPr>
            <a:r>
              <a:rPr lang="en-US" sz="1600" dirty="0">
                <a:latin typeface="Cambria" panose="02040503050406030204" pitchFamily="18" charset="0"/>
              </a:rPr>
              <a:t>Rank this in order from highest probability to lowest.</a:t>
            </a:r>
          </a:p>
          <a:p>
            <a:pPr lvl="1" indent="-381000" algn="just">
              <a:buSzPts val="2400"/>
              <a:buFont typeface="Arial" panose="020B0604020202020204" pitchFamily="34" charset="0"/>
              <a:buChar char="•"/>
            </a:pPr>
            <a:r>
              <a:rPr lang="en-US" sz="1600" dirty="0">
                <a:latin typeface="Cambria" panose="02040503050406030204" pitchFamily="18" charset="0"/>
              </a:rPr>
              <a:t>The image with the highest probability is the output.</a:t>
            </a: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lvl="1" indent="-381000" algn="just">
              <a:buSzPts val="2400"/>
              <a:buFont typeface="Arial" panose="020B0604020202020204" pitchFamily="34" charset="0"/>
              <a:buChar char="•"/>
            </a:pPr>
            <a:endParaRPr lang="en-US" sz="1600" dirty="0">
              <a:latin typeface="Cambria" panose="02040503050406030204" pitchFamily="18" charset="0"/>
            </a:endParaRPr>
          </a:p>
          <a:p>
            <a:pPr marL="76200" lvl="1" algn="just">
              <a:buSzPts val="2400"/>
            </a:pPr>
            <a:endParaRPr lang="en-US" sz="1600" dirty="0">
              <a:latin typeface="Cambria" panose="02040503050406030204" pitchFamily="18" charset="0"/>
            </a:endParaRPr>
          </a:p>
        </p:txBody>
      </p:sp>
      <p:sp>
        <p:nvSpPr>
          <p:cNvPr id="20" name="Rectangle 19">
            <a:extLst>
              <a:ext uri="{FF2B5EF4-FFF2-40B4-BE49-F238E27FC236}">
                <a16:creationId xmlns:a16="http://schemas.microsoft.com/office/drawing/2014/main" id="{E92FE176-980F-6546-82E9-02390D183B4B}"/>
              </a:ext>
            </a:extLst>
          </p:cNvPr>
          <p:cNvSpPr/>
          <p:nvPr/>
        </p:nvSpPr>
        <p:spPr>
          <a:xfrm>
            <a:off x="495806" y="1532103"/>
            <a:ext cx="5500635" cy="5030282"/>
          </a:xfrm>
          <a:prstGeom prst="rect">
            <a:avLst/>
          </a:prstGeom>
          <a:no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1" name="Rectangle 20">
            <a:extLst>
              <a:ext uri="{FF2B5EF4-FFF2-40B4-BE49-F238E27FC236}">
                <a16:creationId xmlns:a16="http://schemas.microsoft.com/office/drawing/2014/main" id="{95E9FBAD-94AF-044F-9509-2D0808D81506}"/>
              </a:ext>
            </a:extLst>
          </p:cNvPr>
          <p:cNvSpPr/>
          <p:nvPr/>
        </p:nvSpPr>
        <p:spPr>
          <a:xfrm>
            <a:off x="6596687" y="1532103"/>
            <a:ext cx="5313158" cy="5030282"/>
          </a:xfrm>
          <a:prstGeom prst="rect">
            <a:avLst/>
          </a:prstGeom>
          <a:no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2" name="Cross 21">
            <a:extLst>
              <a:ext uri="{FF2B5EF4-FFF2-40B4-BE49-F238E27FC236}">
                <a16:creationId xmlns:a16="http://schemas.microsoft.com/office/drawing/2014/main" id="{0967C5E5-6140-0C4F-A288-84DB48DC00A2}"/>
              </a:ext>
            </a:extLst>
          </p:cNvPr>
          <p:cNvSpPr/>
          <p:nvPr/>
        </p:nvSpPr>
        <p:spPr>
          <a:xfrm>
            <a:off x="5595314" y="433607"/>
            <a:ext cx="398271" cy="383618"/>
          </a:xfrm>
          <a:prstGeom prst="plus">
            <a:avLst>
              <a:gd name="adj" fmla="val 44093"/>
            </a:avLst>
          </a:prstGeom>
          <a:solidFill>
            <a:srgbClr val="F58220"/>
          </a:solidFill>
          <a:ln>
            <a:solidFill>
              <a:srgbClr val="F58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2796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A96DD4-4B4A-C04D-AEC6-9C3D7860C24F}"/>
              </a:ext>
            </a:extLst>
          </p:cNvPr>
          <p:cNvSpPr/>
          <p:nvPr/>
        </p:nvSpPr>
        <p:spPr>
          <a:xfrm>
            <a:off x="0" y="591937"/>
            <a:ext cx="12192000" cy="904323"/>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kern="0" dirty="0">
                <a:solidFill>
                  <a:schemeClr val="tx1"/>
                </a:solidFill>
                <a:latin typeface="Cambria" panose="02040503050406030204" pitchFamily="18" charset="0"/>
                <a:cs typeface="Arial" pitchFamily="34" charset="0"/>
              </a:rPr>
              <a:t>That is how image recognition works!</a:t>
            </a:r>
          </a:p>
        </p:txBody>
      </p:sp>
      <p:pic>
        <p:nvPicPr>
          <p:cNvPr id="4" name="Google Shape;300;p37">
            <a:extLst>
              <a:ext uri="{FF2B5EF4-FFF2-40B4-BE49-F238E27FC236}">
                <a16:creationId xmlns:a16="http://schemas.microsoft.com/office/drawing/2014/main" id="{B9362386-C3A5-5448-A77C-4DFC607C30B4}"/>
              </a:ext>
            </a:extLst>
          </p:cNvPr>
          <p:cNvPicPr preferRelativeResize="0"/>
          <p:nvPr/>
        </p:nvPicPr>
        <p:blipFill>
          <a:blip r:embed="rId2">
            <a:alphaModFix/>
          </a:blip>
          <a:stretch>
            <a:fillRect/>
          </a:stretch>
        </p:blipFill>
        <p:spPr>
          <a:xfrm>
            <a:off x="6248174" y="2305738"/>
            <a:ext cx="5562826" cy="3209926"/>
          </a:xfrm>
          <a:prstGeom prst="rect">
            <a:avLst/>
          </a:prstGeom>
          <a:noFill/>
          <a:ln>
            <a:noFill/>
          </a:ln>
        </p:spPr>
      </p:pic>
      <p:pic>
        <p:nvPicPr>
          <p:cNvPr id="5" name="Picture 6" descr="https://lh3.googleusercontent.com/Y01Lvm-9eJN4veen2havmM6de5RedMLAFsWD9CCA6mI2DTWDxkkdZOpZcCkBdWfH3CgDqQZSzHPIfR-mhDe-hdEYXieovU1W6be_EEdUZEwpmvtLqEclfnTfTQZV3rfpPBvUvPIKl7w">
            <a:extLst>
              <a:ext uri="{FF2B5EF4-FFF2-40B4-BE49-F238E27FC236}">
                <a16:creationId xmlns:a16="http://schemas.microsoft.com/office/drawing/2014/main" id="{AA6E4B2E-8C83-0E40-986C-B38BB8766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90" y="2324521"/>
            <a:ext cx="5706534" cy="320992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7">
            <a:extLst>
              <a:ext uri="{FF2B5EF4-FFF2-40B4-BE49-F238E27FC236}">
                <a16:creationId xmlns:a16="http://schemas.microsoft.com/office/drawing/2014/main" id="{A7E5C327-8946-E446-8268-93A801DEC70E}"/>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16</a:t>
            </a:fld>
            <a:endParaRPr lang="en-US" dirty="0"/>
          </a:p>
        </p:txBody>
      </p:sp>
    </p:spTree>
    <p:extLst>
      <p:ext uri="{BB962C8B-B14F-4D97-AF65-F5344CB8AC3E}">
        <p14:creationId xmlns:p14="http://schemas.microsoft.com/office/powerpoint/2010/main" val="411174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版面配置區 4">
            <a:extLst>
              <a:ext uri="{FF2B5EF4-FFF2-40B4-BE49-F238E27FC236}">
                <a16:creationId xmlns:a16="http://schemas.microsoft.com/office/drawing/2014/main" id="{C9DEF74E-6250-412E-8BCD-E05368DBD0BF}"/>
              </a:ext>
            </a:extLst>
          </p:cNvPr>
          <p:cNvPicPr>
            <a:picLocks noGrp="1" noChangeAspect="1"/>
          </p:cNvPicPr>
          <p:nvPr>
            <p:ph type="pic" sz="quarter" idx="25"/>
          </p:nvPr>
        </p:nvPicPr>
        <p:blipFill>
          <a:blip r:embed="rId2">
            <a:extLst>
              <a:ext uri="{28A0092B-C50C-407E-A947-70E740481C1C}">
                <a14:useLocalDpi xmlns:a14="http://schemas.microsoft.com/office/drawing/2010/main" val="0"/>
              </a:ext>
            </a:extLst>
          </a:blip>
          <a:srcRect l="593" r="593"/>
          <a:stretch>
            <a:fillRect/>
          </a:stretch>
        </p:blipFill>
        <p:spPr>
          <a:xfrm>
            <a:off x="0" y="0"/>
            <a:ext cx="12192000" cy="6858000"/>
          </a:xfrm>
        </p:spPr>
      </p:pic>
      <p:sp>
        <p:nvSpPr>
          <p:cNvPr id="7" name="Rectangle 11">
            <a:extLst>
              <a:ext uri="{FF2B5EF4-FFF2-40B4-BE49-F238E27FC236}">
                <a16:creationId xmlns:a16="http://schemas.microsoft.com/office/drawing/2014/main" id="{5F1DEBBD-2BA4-4EA2-B3DF-97A35F5E2B88}"/>
              </a:ext>
            </a:extLst>
          </p:cNvPr>
          <p:cNvSpPr/>
          <p:nvPr/>
        </p:nvSpPr>
        <p:spPr>
          <a:xfrm>
            <a:off x="0" y="0"/>
            <a:ext cx="12192000" cy="6858000"/>
          </a:xfrm>
          <a:prstGeom prst="rect">
            <a:avLst/>
          </a:prstGeom>
          <a:solidFill>
            <a:schemeClr val="bg1">
              <a:lumMod val="65000"/>
              <a:lumOff val="35000"/>
              <a:alpha val="6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內容版面配置區 2">
            <a:extLst>
              <a:ext uri="{FF2B5EF4-FFF2-40B4-BE49-F238E27FC236}">
                <a16:creationId xmlns:a16="http://schemas.microsoft.com/office/drawing/2014/main" id="{16826D1F-D324-4E71-934C-E4011C68B01D}"/>
              </a:ext>
            </a:extLst>
          </p:cNvPr>
          <p:cNvSpPr txBox="1">
            <a:spLocks/>
          </p:cNvSpPr>
          <p:nvPr/>
        </p:nvSpPr>
        <p:spPr>
          <a:xfrm>
            <a:off x="1965960" y="3031265"/>
            <a:ext cx="10515600" cy="18150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新細明體" panose="02020500000000000000" pitchFamily="18" charset="-120"/>
              </a:rPr>
              <a:t>Simple </a:t>
            </a:r>
            <a:r>
              <a:rPr lang="en-US" altLang="zh-TW" sz="5400" b="1" dirty="0">
                <a:solidFill>
                  <a:prstClr val="white"/>
                </a:solidFill>
                <a:effectLst>
                  <a:outerShdw blurRad="38100" dist="38100" dir="2700000" algn="tl">
                    <a:srgbClr val="000000">
                      <a:alpha val="43137"/>
                    </a:srgbClr>
                  </a:outerShdw>
                </a:effectLst>
                <a:latin typeface="Cambria" panose="02040503050406030204" pitchFamily="18" charset="0"/>
                <a:ea typeface="新細明體" panose="02020500000000000000" pitchFamily="18" charset="-120"/>
              </a:rPr>
              <a:t>Example</a:t>
            </a:r>
            <a:r>
              <a:rPr kumimoji="0" lang="en-US" altLang="zh-TW" sz="5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mbria" panose="02040503050406030204" pitchFamily="18" charset="0"/>
                <a:ea typeface="新細明體" panose="02020500000000000000" pitchFamily="18" charset="-120"/>
              </a:rPr>
              <a:t> Walkthrough</a:t>
            </a:r>
          </a:p>
        </p:txBody>
      </p:sp>
      <p:sp>
        <p:nvSpPr>
          <p:cNvPr id="9" name="Slide Number Placeholder 17">
            <a:extLst>
              <a:ext uri="{FF2B5EF4-FFF2-40B4-BE49-F238E27FC236}">
                <a16:creationId xmlns:a16="http://schemas.microsoft.com/office/drawing/2014/main" id="{84B5F363-94B9-594F-9520-1C184C6EEE9B}"/>
              </a:ext>
            </a:extLst>
          </p:cNvPr>
          <p:cNvSpPr txBox="1">
            <a:spLocks/>
          </p:cNvSpPr>
          <p:nvPr/>
        </p:nvSpPr>
        <p:spPr>
          <a:xfrm>
            <a:off x="9448800" y="6503031"/>
            <a:ext cx="2743200" cy="365125"/>
          </a:xfrm>
          <a:prstGeom prst="rect">
            <a:avLst/>
          </a:prstGeom>
          <a:noFill/>
          <a:ln>
            <a:noFill/>
          </a:ln>
        </p:spPr>
        <p:txBody>
          <a:bodyPr spcFirstLastPara="1" wrap="square" lIns="91425" tIns="91425" rIns="91425" bIns="91425" anchor="ctr" anchorCtr="0">
            <a:noAutofit/>
          </a:bodyPr>
          <a:lstStyle>
            <a:defPPr>
              <a:defRPr lang="en-US"/>
            </a:defPPr>
            <a:lvl1pPr marL="0" lvl="0" algn="r" defTabSz="914400" rtl="0" eaLnBrk="1" latinLnBrk="0" hangingPunct="1">
              <a:buNone/>
              <a:defRPr sz="1333" kern="1200">
                <a:solidFill>
                  <a:schemeClr val="lt1"/>
                </a:solidFill>
                <a:latin typeface="Lato"/>
                <a:ea typeface="Lato"/>
                <a:cs typeface="Lato"/>
                <a:sym typeface="Lato"/>
              </a:defRPr>
            </a:lvl1pPr>
            <a:lvl2pPr marL="457200" lvl="1" algn="r" defTabSz="914400" rtl="0" eaLnBrk="1" latinLnBrk="0" hangingPunct="1">
              <a:buNone/>
              <a:defRPr sz="1333" kern="1200">
                <a:solidFill>
                  <a:schemeClr val="lt1"/>
                </a:solidFill>
                <a:latin typeface="Lato"/>
                <a:ea typeface="Lato"/>
                <a:cs typeface="Lato"/>
                <a:sym typeface="Lato"/>
              </a:defRPr>
            </a:lvl2pPr>
            <a:lvl3pPr marL="914400" lvl="2" algn="r" defTabSz="914400" rtl="0" eaLnBrk="1" latinLnBrk="0" hangingPunct="1">
              <a:buNone/>
              <a:defRPr sz="1333" kern="1200">
                <a:solidFill>
                  <a:schemeClr val="lt1"/>
                </a:solidFill>
                <a:latin typeface="Lato"/>
                <a:ea typeface="Lato"/>
                <a:cs typeface="Lato"/>
                <a:sym typeface="Lato"/>
              </a:defRPr>
            </a:lvl3pPr>
            <a:lvl4pPr marL="1371600" lvl="3" algn="r" defTabSz="914400" rtl="0" eaLnBrk="1" latinLnBrk="0" hangingPunct="1">
              <a:buNone/>
              <a:defRPr sz="1333" kern="1200">
                <a:solidFill>
                  <a:schemeClr val="lt1"/>
                </a:solidFill>
                <a:latin typeface="Lato"/>
                <a:ea typeface="Lato"/>
                <a:cs typeface="Lato"/>
                <a:sym typeface="Lato"/>
              </a:defRPr>
            </a:lvl4pPr>
            <a:lvl5pPr marL="1828800" lvl="4" algn="r" defTabSz="914400" rtl="0" eaLnBrk="1" latinLnBrk="0" hangingPunct="1">
              <a:buNone/>
              <a:defRPr sz="1333" kern="1200">
                <a:solidFill>
                  <a:schemeClr val="lt1"/>
                </a:solidFill>
                <a:latin typeface="Lato"/>
                <a:ea typeface="Lato"/>
                <a:cs typeface="Lato"/>
                <a:sym typeface="Lato"/>
              </a:defRPr>
            </a:lvl5pPr>
            <a:lvl6pPr marL="2286000" lvl="5" algn="r" defTabSz="914400" rtl="0" eaLnBrk="1" latinLnBrk="0" hangingPunct="1">
              <a:buNone/>
              <a:defRPr sz="1333" kern="1200">
                <a:solidFill>
                  <a:schemeClr val="lt1"/>
                </a:solidFill>
                <a:latin typeface="Lato"/>
                <a:ea typeface="Lato"/>
                <a:cs typeface="Lato"/>
                <a:sym typeface="Lato"/>
              </a:defRPr>
            </a:lvl6pPr>
            <a:lvl7pPr marL="2743200" lvl="6" algn="r" defTabSz="914400" rtl="0" eaLnBrk="1" latinLnBrk="0" hangingPunct="1">
              <a:buNone/>
              <a:defRPr sz="1333" kern="1200">
                <a:solidFill>
                  <a:schemeClr val="lt1"/>
                </a:solidFill>
                <a:latin typeface="Lato"/>
                <a:ea typeface="Lato"/>
                <a:cs typeface="Lato"/>
                <a:sym typeface="Lato"/>
              </a:defRPr>
            </a:lvl7pPr>
            <a:lvl8pPr marL="3200400" lvl="7" algn="r" defTabSz="914400" rtl="0" eaLnBrk="1" latinLnBrk="0" hangingPunct="1">
              <a:buNone/>
              <a:defRPr sz="1333" kern="1200">
                <a:solidFill>
                  <a:schemeClr val="lt1"/>
                </a:solidFill>
                <a:latin typeface="Lato"/>
                <a:ea typeface="Lato"/>
                <a:cs typeface="Lato"/>
                <a:sym typeface="Lato"/>
              </a:defRPr>
            </a:lvl8pPr>
            <a:lvl9pPr marL="3657600" lvl="8" algn="r" defTabSz="914400" rtl="0" eaLnBrk="1" latinLnBrk="0" hangingPunct="1">
              <a:buNone/>
              <a:defRPr sz="1333" kern="1200">
                <a:solidFill>
                  <a:schemeClr val="lt1"/>
                </a:solidFill>
                <a:latin typeface="Lato"/>
                <a:ea typeface="Lato"/>
                <a:cs typeface="Lato"/>
                <a:sym typeface="Lato"/>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088A80-C4D4-834B-A83F-7755D932FE36}" type="slidenum">
              <a:rPr kumimoji="0" lang="en-US" sz="1333" b="0" i="0" u="none" strike="noStrike" kern="1200" cap="none" spc="0" normalizeH="0" baseline="0" noProof="0" smtClean="0">
                <a:ln>
                  <a:noFill/>
                </a:ln>
                <a:solidFill>
                  <a:srgbClr val="FFFFFF"/>
                </a:solidFill>
                <a:effectLst/>
                <a:uLnTx/>
                <a:uFillTx/>
                <a:latin typeface="Lato"/>
                <a:sym typeface="Lato"/>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333" b="0" i="0" u="none" strike="noStrike" kern="1200" cap="none" spc="0" normalizeH="0" baseline="0" noProof="0" dirty="0">
              <a:ln>
                <a:noFill/>
              </a:ln>
              <a:solidFill>
                <a:srgbClr val="FFFFFF"/>
              </a:solidFill>
              <a:effectLst/>
              <a:uLnTx/>
              <a:uFillTx/>
              <a:latin typeface="Lato"/>
              <a:sym typeface="Lato"/>
            </a:endParaRPr>
          </a:p>
        </p:txBody>
      </p:sp>
    </p:spTree>
    <p:extLst>
      <p:ext uri="{BB962C8B-B14F-4D97-AF65-F5344CB8AC3E}">
        <p14:creationId xmlns:p14="http://schemas.microsoft.com/office/powerpoint/2010/main" val="302540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1730000" y="525000"/>
            <a:ext cx="9385200" cy="1218800"/>
          </a:xfrm>
          <a:prstGeom prst="rect">
            <a:avLst/>
          </a:prstGeom>
        </p:spPr>
        <p:txBody>
          <a:bodyPr spcFirstLastPara="1" wrap="square" lIns="121900" tIns="121900" rIns="121900" bIns="121900" anchor="t" anchorCtr="0">
            <a:noAutofit/>
          </a:bodyPr>
          <a:lstStyle/>
          <a:p>
            <a:r>
              <a:rPr lang="en" dirty="0"/>
              <a:t>Image Recognition with </a:t>
            </a:r>
            <a:r>
              <a:rPr lang="en" dirty="0" err="1"/>
              <a:t>Numpy</a:t>
            </a:r>
            <a:r>
              <a:rPr lang="en" dirty="0"/>
              <a:t> and Flask Demo on Handwriting Dataset</a:t>
            </a:r>
            <a:endParaRPr dirty="0"/>
          </a:p>
        </p:txBody>
      </p:sp>
      <p:sp>
        <p:nvSpPr>
          <p:cNvPr id="272" name="Google Shape;272;p33"/>
          <p:cNvSpPr txBox="1">
            <a:spLocks noGrp="1"/>
          </p:cNvSpPr>
          <p:nvPr>
            <p:ph type="body" idx="1"/>
          </p:nvPr>
        </p:nvSpPr>
        <p:spPr>
          <a:xfrm>
            <a:off x="6588100" y="1328067"/>
            <a:ext cx="5324000" cy="5145200"/>
          </a:xfrm>
          <a:prstGeom prst="rect">
            <a:avLst/>
          </a:prstGeom>
        </p:spPr>
        <p:txBody>
          <a:bodyPr spcFirstLastPara="1" wrap="square" lIns="121900" tIns="121900" rIns="121900" bIns="121900" anchor="t" anchorCtr="0">
            <a:noAutofit/>
          </a:bodyPr>
          <a:lstStyle/>
          <a:p>
            <a:pPr marL="0" indent="0">
              <a:buNone/>
            </a:pPr>
            <a:r>
              <a:rPr lang="en" sz="1600" dirty="0"/>
              <a:t>We used a tutorial created by Siraj </a:t>
            </a:r>
            <a:r>
              <a:rPr lang="en" sz="1600" dirty="0" err="1"/>
              <a:t>Raval</a:t>
            </a:r>
            <a:r>
              <a:rPr lang="en" sz="1600" dirty="0"/>
              <a:t> and </a:t>
            </a:r>
            <a:r>
              <a:rPr lang="en" sz="1600" dirty="0" err="1"/>
              <a:t>Greydanus</a:t>
            </a:r>
            <a:r>
              <a:rPr lang="en" sz="1600" dirty="0"/>
              <a:t> to  create a image recognition website run in pure </a:t>
            </a:r>
            <a:r>
              <a:rPr lang="en" sz="1600" dirty="0" err="1"/>
              <a:t>numpy</a:t>
            </a:r>
            <a:r>
              <a:rPr lang="en" sz="1600" dirty="0"/>
              <a:t>, and wrapped in a flask app. </a:t>
            </a:r>
            <a:endParaRPr sz="1600" dirty="0"/>
          </a:p>
          <a:p>
            <a:pPr marL="0" indent="0">
              <a:spcBef>
                <a:spcPts val="2133"/>
              </a:spcBef>
              <a:buNone/>
            </a:pPr>
            <a:r>
              <a:rPr lang="en" sz="1600" dirty="0"/>
              <a:t>For our group’s code, please see our </a:t>
            </a:r>
            <a:r>
              <a:rPr lang="en" sz="1600" dirty="0" err="1"/>
              <a:t>github</a:t>
            </a:r>
            <a:r>
              <a:rPr lang="en" sz="1600" dirty="0"/>
              <a:t>: </a:t>
            </a:r>
            <a:r>
              <a:rPr lang="en-US" sz="1600" dirty="0">
                <a:hlinkClick r:id="rId3"/>
              </a:rPr>
              <a:t>https://github.com/angelaaaateng/LinAlg_Project</a:t>
            </a:r>
            <a:endParaRPr sz="1600" dirty="0"/>
          </a:p>
          <a:p>
            <a:pPr marL="0" indent="0">
              <a:spcBef>
                <a:spcPts val="2133"/>
              </a:spcBef>
              <a:spcAft>
                <a:spcPts val="2133"/>
              </a:spcAft>
              <a:buNone/>
            </a:pPr>
            <a:r>
              <a:rPr lang="en" sz="1600" dirty="0"/>
              <a:t>For </a:t>
            </a:r>
            <a:r>
              <a:rPr lang="en" sz="1600" dirty="0" err="1"/>
              <a:t>Greydanus’s</a:t>
            </a:r>
            <a:r>
              <a:rPr lang="en" sz="1600" dirty="0"/>
              <a:t> live site deployed on Heroku, please see the following link: </a:t>
            </a:r>
            <a:r>
              <a:rPr lang="en" sz="1600" u="sng" dirty="0">
                <a:solidFill>
                  <a:srgbClr val="F9CB9C"/>
                </a:solidFill>
                <a:latin typeface="Arial"/>
                <a:ea typeface="Arial"/>
                <a:cs typeface="Arial"/>
                <a:sym typeface="Arial"/>
                <a:hlinkClick r:id="rId4"/>
              </a:rPr>
              <a:t>https://pythonic-ocr.herokuapp</a:t>
            </a:r>
            <a:r>
              <a:rPr lang="en" sz="1467" u="sng" dirty="0">
                <a:solidFill>
                  <a:srgbClr val="F9CB9C"/>
                </a:solidFill>
                <a:latin typeface="Arial"/>
                <a:ea typeface="Arial"/>
                <a:cs typeface="Arial"/>
                <a:sym typeface="Arial"/>
                <a:hlinkClick r:id="rId4"/>
              </a:rPr>
              <a:t>.com/</a:t>
            </a:r>
            <a:r>
              <a:rPr lang="en" dirty="0"/>
              <a:t> </a:t>
            </a:r>
            <a:endParaRPr dirty="0"/>
          </a:p>
        </p:txBody>
      </p:sp>
      <p:pic>
        <p:nvPicPr>
          <p:cNvPr id="273" name="Google Shape;273;p33"/>
          <p:cNvPicPr preferRelativeResize="0"/>
          <p:nvPr/>
        </p:nvPicPr>
        <p:blipFill>
          <a:blip r:embed="rId5">
            <a:alphaModFix/>
          </a:blip>
          <a:stretch>
            <a:fillRect/>
          </a:stretch>
        </p:blipFill>
        <p:spPr>
          <a:xfrm>
            <a:off x="6186100" y="4447533"/>
            <a:ext cx="5821467" cy="1962867"/>
          </a:xfrm>
          <a:prstGeom prst="rect">
            <a:avLst/>
          </a:prstGeom>
          <a:noFill/>
          <a:ln>
            <a:noFill/>
          </a:ln>
        </p:spPr>
      </p:pic>
      <p:pic>
        <p:nvPicPr>
          <p:cNvPr id="274" name="Google Shape;274;p33"/>
          <p:cNvPicPr preferRelativeResize="0"/>
          <p:nvPr/>
        </p:nvPicPr>
        <p:blipFill>
          <a:blip r:embed="rId6">
            <a:alphaModFix/>
          </a:blip>
          <a:stretch>
            <a:fillRect/>
          </a:stretch>
        </p:blipFill>
        <p:spPr>
          <a:xfrm>
            <a:off x="289833" y="2109849"/>
            <a:ext cx="5670464" cy="3581632"/>
          </a:xfrm>
          <a:prstGeom prst="rect">
            <a:avLst/>
          </a:prstGeom>
          <a:noFill/>
          <a:ln>
            <a:noFill/>
          </a:ln>
        </p:spPr>
      </p:pic>
    </p:spTree>
    <p:extLst>
      <p:ext uri="{BB962C8B-B14F-4D97-AF65-F5344CB8AC3E}">
        <p14:creationId xmlns:p14="http://schemas.microsoft.com/office/powerpoint/2010/main" val="2133576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title"/>
          </p:nvPr>
        </p:nvSpPr>
        <p:spPr>
          <a:xfrm>
            <a:off x="1098467" y="2737333"/>
            <a:ext cx="7969333" cy="1531600"/>
          </a:xfrm>
          <a:prstGeom prst="rect">
            <a:avLst/>
          </a:prstGeom>
        </p:spPr>
        <p:txBody>
          <a:bodyPr spcFirstLastPara="1" wrap="square" lIns="121900" tIns="121900" rIns="121900" bIns="121900" anchor="ctr" anchorCtr="0">
            <a:noAutofit/>
          </a:bodyPr>
          <a:lstStyle/>
          <a:p>
            <a:r>
              <a:rPr lang="en" sz="4800" b="1" dirty="0">
                <a:latin typeface="Cambria" panose="02040503050406030204" pitchFamily="18" charset="0"/>
              </a:rPr>
              <a:t>Recommendations</a:t>
            </a:r>
            <a:br>
              <a:rPr lang="en" sz="4800" b="1" dirty="0">
                <a:latin typeface="Cambria" panose="02040503050406030204" pitchFamily="18" charset="0"/>
              </a:rPr>
            </a:br>
            <a:r>
              <a:rPr lang="en" sz="4800" b="1" dirty="0">
                <a:latin typeface="Cambria" panose="02040503050406030204" pitchFamily="18" charset="0"/>
              </a:rPr>
              <a:t> and Future Applications</a:t>
            </a:r>
            <a:endParaRPr sz="4800" b="1" dirty="0">
              <a:latin typeface="Cambria" panose="02040503050406030204" pitchFamily="18" charset="0"/>
            </a:endParaRPr>
          </a:p>
        </p:txBody>
      </p:sp>
      <p:sp>
        <p:nvSpPr>
          <p:cNvPr id="3" name="Slide Number Placeholder 17">
            <a:extLst>
              <a:ext uri="{FF2B5EF4-FFF2-40B4-BE49-F238E27FC236}">
                <a16:creationId xmlns:a16="http://schemas.microsoft.com/office/drawing/2014/main" id="{426EA564-DA18-0D42-AB65-91963D87DA3C}"/>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19</a:t>
            </a:fld>
            <a:endParaRPr lang="en-US" dirty="0"/>
          </a:p>
        </p:txBody>
      </p:sp>
    </p:spTree>
    <p:extLst>
      <p:ext uri="{BB962C8B-B14F-4D97-AF65-F5344CB8AC3E}">
        <p14:creationId xmlns:p14="http://schemas.microsoft.com/office/powerpoint/2010/main" val="2775733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1B3B03-B2BE-4748-B876-F3A4CA441228}"/>
              </a:ext>
            </a:extLst>
          </p:cNvPr>
          <p:cNvPicPr>
            <a:picLocks noChangeAspect="1"/>
          </p:cNvPicPr>
          <p:nvPr/>
        </p:nvPicPr>
        <p:blipFill>
          <a:blip r:embed="rId2"/>
          <a:stretch>
            <a:fillRect/>
          </a:stretch>
        </p:blipFill>
        <p:spPr>
          <a:xfrm>
            <a:off x="4317998" y="1808123"/>
            <a:ext cx="7666468" cy="4293222"/>
          </a:xfrm>
          <a:prstGeom prst="rect">
            <a:avLst/>
          </a:prstGeom>
        </p:spPr>
      </p:pic>
      <p:sp>
        <p:nvSpPr>
          <p:cNvPr id="9" name="Rectangle 8">
            <a:extLst>
              <a:ext uri="{FF2B5EF4-FFF2-40B4-BE49-F238E27FC236}">
                <a16:creationId xmlns:a16="http://schemas.microsoft.com/office/drawing/2014/main" id="{673710AF-0008-B943-B00A-A9A72DEDFF7D}"/>
              </a:ext>
            </a:extLst>
          </p:cNvPr>
          <p:cNvSpPr/>
          <p:nvPr/>
        </p:nvSpPr>
        <p:spPr>
          <a:xfrm>
            <a:off x="631031" y="2332551"/>
            <a:ext cx="4595342" cy="3521945"/>
          </a:xfrm>
          <a:prstGeom prst="rect">
            <a:avLst/>
          </a:prstGeom>
          <a:solidFill>
            <a:srgbClr val="7A8C8E">
              <a:lumMod val="75000"/>
              <a:alpha val="90000"/>
            </a:srgb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6AF9ECA-4535-844C-A9C0-629D5937F740}"/>
              </a:ext>
            </a:extLst>
          </p:cNvPr>
          <p:cNvSpPr/>
          <p:nvPr/>
        </p:nvSpPr>
        <p:spPr>
          <a:xfrm>
            <a:off x="856723" y="2939361"/>
            <a:ext cx="4008494" cy="1938992"/>
          </a:xfrm>
          <a:prstGeom prst="rect">
            <a:avLst/>
          </a:prstGeom>
        </p:spPr>
        <p:txBody>
          <a:bodyPr wrap="square">
            <a:spAutoFit/>
          </a:bodyPr>
          <a:lstStyle/>
          <a:p>
            <a:pPr marL="285750" indent="-285750" defTabSz="457200" fontAlgn="base">
              <a:buFont typeface="Arial" panose="020B0604020202020204" pitchFamily="34" charset="0"/>
              <a:buChar char="•"/>
            </a:pPr>
            <a:r>
              <a:rPr lang="en-US" altLang="zh-TW" sz="2400" dirty="0">
                <a:solidFill>
                  <a:prstClr val="white"/>
                </a:solidFill>
                <a:latin typeface="Cambria" panose="02040503050406030204" pitchFamily="18" charset="0"/>
              </a:rPr>
              <a:t>Problem Statement </a:t>
            </a:r>
          </a:p>
          <a:p>
            <a:pPr marL="285750" indent="-285750" defTabSz="457200" fontAlgn="base">
              <a:buFont typeface="Arial" panose="020B0604020202020204" pitchFamily="34" charset="0"/>
              <a:buChar char="•"/>
            </a:pPr>
            <a:r>
              <a:rPr lang="en-US" altLang="zh-TW" sz="2400" dirty="0">
                <a:solidFill>
                  <a:prstClr val="white"/>
                </a:solidFill>
                <a:latin typeface="Cambria" panose="02040503050406030204" pitchFamily="18" charset="0"/>
              </a:rPr>
              <a:t>Proposed Solution</a:t>
            </a:r>
          </a:p>
          <a:p>
            <a:pPr marL="285750" indent="-285750" defTabSz="457200" fontAlgn="base">
              <a:buFont typeface="Arial" panose="020B0604020202020204" pitchFamily="34" charset="0"/>
              <a:buChar char="•"/>
            </a:pPr>
            <a:r>
              <a:rPr lang="en-US" altLang="zh-TW" sz="2400" dirty="0">
                <a:solidFill>
                  <a:prstClr val="white"/>
                </a:solidFill>
                <a:latin typeface="Cambria" panose="02040503050406030204" pitchFamily="18" charset="0"/>
              </a:rPr>
              <a:t>Linear Algebra Application</a:t>
            </a:r>
          </a:p>
          <a:p>
            <a:pPr marL="285750" indent="-285750" defTabSz="457200" fontAlgn="base">
              <a:buFont typeface="Arial" panose="020B0604020202020204" pitchFamily="34" charset="0"/>
              <a:buChar char="•"/>
            </a:pPr>
            <a:r>
              <a:rPr lang="en-US" altLang="zh-TW" sz="2400" dirty="0">
                <a:solidFill>
                  <a:prstClr val="white"/>
                </a:solidFill>
                <a:latin typeface="Cambria" panose="02040503050406030204" pitchFamily="18" charset="0"/>
              </a:rPr>
              <a:t>Simple Example </a:t>
            </a:r>
          </a:p>
          <a:p>
            <a:pPr marL="285750" indent="-285750" defTabSz="457200" fontAlgn="base">
              <a:buFont typeface="Arial" panose="020B0604020202020204" pitchFamily="34" charset="0"/>
              <a:buChar char="•"/>
            </a:pPr>
            <a:r>
              <a:rPr lang="en-US" altLang="zh-TW" sz="2400" dirty="0">
                <a:solidFill>
                  <a:prstClr val="white"/>
                </a:solidFill>
                <a:latin typeface="Cambria" panose="02040503050406030204" pitchFamily="18" charset="0"/>
              </a:rPr>
              <a:t>Future Recommendations</a:t>
            </a:r>
          </a:p>
        </p:txBody>
      </p:sp>
      <p:sp>
        <p:nvSpPr>
          <p:cNvPr id="11" name="Title 10">
            <a:extLst>
              <a:ext uri="{FF2B5EF4-FFF2-40B4-BE49-F238E27FC236}">
                <a16:creationId xmlns:a16="http://schemas.microsoft.com/office/drawing/2014/main" id="{0CBE27FD-AE28-2448-A67A-B32AA204DA87}"/>
              </a:ext>
            </a:extLst>
          </p:cNvPr>
          <p:cNvSpPr txBox="1">
            <a:spLocks/>
          </p:cNvSpPr>
          <p:nvPr/>
        </p:nvSpPr>
        <p:spPr>
          <a:xfrm>
            <a:off x="631031" y="754293"/>
            <a:ext cx="10515600" cy="74319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prstClr val="white"/>
                </a:solidFill>
                <a:latin typeface="Arial Black" panose="020B0A04020102020204" pitchFamily="34" charset="0"/>
              </a:rPr>
              <a:t>OUTLINE</a:t>
            </a:r>
            <a:endParaRPr lang="en-US" sz="3600" dirty="0">
              <a:solidFill>
                <a:prstClr val="white"/>
              </a:solidFill>
              <a:latin typeface="Arial Black" panose="020B0A04020102020204" pitchFamily="34" charset="0"/>
            </a:endParaRPr>
          </a:p>
        </p:txBody>
      </p:sp>
      <p:sp>
        <p:nvSpPr>
          <p:cNvPr id="12" name="Slide Number Placeholder 17">
            <a:extLst>
              <a:ext uri="{FF2B5EF4-FFF2-40B4-BE49-F238E27FC236}">
                <a16:creationId xmlns:a16="http://schemas.microsoft.com/office/drawing/2014/main" id="{8BF9D3D9-E50A-4640-84DD-20F0BD6B6009}"/>
              </a:ext>
            </a:extLst>
          </p:cNvPr>
          <p:cNvSpPr txBox="1">
            <a:spLocks/>
          </p:cNvSpPr>
          <p:nvPr/>
        </p:nvSpPr>
        <p:spPr>
          <a:xfrm>
            <a:off x="9448800" y="651609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88A80-C4D4-834B-A83F-7755D932FE36}" type="slidenum">
              <a:rPr lang="en-US" smtClean="0">
                <a:solidFill>
                  <a:prstClr val="black">
                    <a:tint val="75000"/>
                  </a:prstClr>
                </a:solidFill>
                <a:latin typeface="Calibri" panose="020F0502020204030204"/>
              </a:rPr>
              <a:pPr/>
              <a:t>2</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407941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pic>
        <p:nvPicPr>
          <p:cNvPr id="10" name="圖片版面配置區 4">
            <a:extLst>
              <a:ext uri="{FF2B5EF4-FFF2-40B4-BE49-F238E27FC236}">
                <a16:creationId xmlns:a16="http://schemas.microsoft.com/office/drawing/2014/main" id="{A06BC744-FFF6-D548-B7F1-021F3D7440A9}"/>
              </a:ext>
            </a:extLst>
          </p:cNvPr>
          <p:cNvPicPr>
            <a:picLocks noChangeAspect="1"/>
          </p:cNvPicPr>
          <p:nvPr/>
        </p:nvPicPr>
        <p:blipFill>
          <a:blip r:embed="rId2">
            <a:duotone>
              <a:srgbClr val="373545">
                <a:shade val="45000"/>
                <a:satMod val="135000"/>
              </a:srgbClr>
              <a:prstClr val="white"/>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950" b="950"/>
          <a:stretch>
            <a:fillRect/>
          </a:stretch>
        </p:blipFill>
        <p:spPr>
          <a:xfrm>
            <a:off x="0" y="1524691"/>
            <a:ext cx="12192000" cy="3153917"/>
          </a:xfrm>
          <a:custGeom>
            <a:avLst/>
            <a:gdLst>
              <a:gd name="connsiteX0" fmla="*/ 0 w 12192000"/>
              <a:gd name="connsiteY0" fmla="*/ 0 h 3153917"/>
              <a:gd name="connsiteX1" fmla="*/ 12192000 w 12192000"/>
              <a:gd name="connsiteY1" fmla="*/ 0 h 3153917"/>
              <a:gd name="connsiteX2" fmla="*/ 12192000 w 12192000"/>
              <a:gd name="connsiteY2" fmla="*/ 3153917 h 3153917"/>
              <a:gd name="connsiteX3" fmla="*/ 0 w 12192000"/>
              <a:gd name="connsiteY3" fmla="*/ 3153917 h 3153917"/>
            </a:gdLst>
            <a:ahLst/>
            <a:cxnLst>
              <a:cxn ang="0">
                <a:pos x="connsiteX0" y="connsiteY0"/>
              </a:cxn>
              <a:cxn ang="0">
                <a:pos x="connsiteX1" y="connsiteY1"/>
              </a:cxn>
              <a:cxn ang="0">
                <a:pos x="connsiteX2" y="connsiteY2"/>
              </a:cxn>
              <a:cxn ang="0">
                <a:pos x="connsiteX3" y="connsiteY3"/>
              </a:cxn>
            </a:cxnLst>
            <a:rect l="l" t="t" r="r" b="b"/>
            <a:pathLst>
              <a:path w="12192000" h="3153917">
                <a:moveTo>
                  <a:pt x="0" y="0"/>
                </a:moveTo>
                <a:lnTo>
                  <a:pt x="12192000" y="0"/>
                </a:lnTo>
                <a:lnTo>
                  <a:pt x="12192000" y="3153917"/>
                </a:lnTo>
                <a:lnTo>
                  <a:pt x="0" y="3153917"/>
                </a:lnTo>
                <a:close/>
              </a:path>
            </a:pathLst>
          </a:custGeom>
        </p:spPr>
      </p:pic>
      <p:sp>
        <p:nvSpPr>
          <p:cNvPr id="11" name="Rectangle 20">
            <a:extLst>
              <a:ext uri="{FF2B5EF4-FFF2-40B4-BE49-F238E27FC236}">
                <a16:creationId xmlns:a16="http://schemas.microsoft.com/office/drawing/2014/main" id="{77C970C8-DAF1-8F4D-B07A-EBB62B4AA4BA}"/>
              </a:ext>
            </a:extLst>
          </p:cNvPr>
          <p:cNvSpPr/>
          <p:nvPr/>
        </p:nvSpPr>
        <p:spPr>
          <a:xfrm>
            <a:off x="3084579" y="2225041"/>
            <a:ext cx="9107421" cy="2952602"/>
          </a:xfrm>
          <a:prstGeom prst="rect">
            <a:avLst/>
          </a:prstGeom>
          <a:solidFill>
            <a:srgbClr val="CEDBE6">
              <a:lumMod val="25000"/>
              <a:alpha val="72157"/>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標題 1">
            <a:extLst>
              <a:ext uri="{FF2B5EF4-FFF2-40B4-BE49-F238E27FC236}">
                <a16:creationId xmlns:a16="http://schemas.microsoft.com/office/drawing/2014/main" id="{584AD0A7-EED2-4740-9562-07885042C09B}"/>
              </a:ext>
            </a:extLst>
          </p:cNvPr>
          <p:cNvSpPr txBox="1">
            <a:spLocks/>
          </p:cNvSpPr>
          <p:nvPr/>
        </p:nvSpPr>
        <p:spPr>
          <a:xfrm>
            <a:off x="838200" y="1090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b="1">
                <a:solidFill>
                  <a:schemeClr val="bg1"/>
                </a:solidFill>
                <a:latin typeface="Cambria" panose="02040503050406030204" pitchFamily="18" charset="0"/>
              </a:rPr>
              <a:t>RECOMMENDATION</a:t>
            </a:r>
            <a:endParaRPr lang="en-US" altLang="zh-TW" b="1" kern="0" dirty="0">
              <a:solidFill>
                <a:schemeClr val="bg1"/>
              </a:solidFill>
              <a:latin typeface="Cambria" panose="02040503050406030204" pitchFamily="18" charset="0"/>
              <a:cs typeface="Arial" pitchFamily="34" charset="0"/>
            </a:endParaRPr>
          </a:p>
        </p:txBody>
      </p:sp>
      <p:sp>
        <p:nvSpPr>
          <p:cNvPr id="13" name="內容版面配置區 2">
            <a:extLst>
              <a:ext uri="{FF2B5EF4-FFF2-40B4-BE49-F238E27FC236}">
                <a16:creationId xmlns:a16="http://schemas.microsoft.com/office/drawing/2014/main" id="{E3E6CA6F-4371-5142-A34C-0E36615282E0}"/>
              </a:ext>
            </a:extLst>
          </p:cNvPr>
          <p:cNvSpPr txBox="1">
            <a:spLocks/>
          </p:cNvSpPr>
          <p:nvPr/>
        </p:nvSpPr>
        <p:spPr>
          <a:xfrm>
            <a:off x="3474720" y="2651697"/>
            <a:ext cx="8497147" cy="3186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dirty="0">
                <a:solidFill>
                  <a:schemeClr val="bg1"/>
                </a:solidFill>
                <a:latin typeface="Cambria" panose="02040503050406030204" pitchFamily="18" charset="0"/>
              </a:rPr>
              <a:t>Deeper exploration into traffic and safety</a:t>
            </a:r>
          </a:p>
          <a:p>
            <a:pPr lvl="1">
              <a:lnSpc>
                <a:spcPct val="100000"/>
              </a:lnSpc>
            </a:pPr>
            <a:r>
              <a:rPr lang="en-US" sz="1600" dirty="0">
                <a:solidFill>
                  <a:schemeClr val="bg1"/>
                </a:solidFill>
                <a:latin typeface="Cambria" panose="02040503050406030204" pitchFamily="18" charset="0"/>
              </a:rPr>
              <a:t>Traffic optimization using image recognition </a:t>
            </a:r>
          </a:p>
          <a:p>
            <a:pPr lvl="1">
              <a:lnSpc>
                <a:spcPct val="100000"/>
              </a:lnSpc>
            </a:pPr>
            <a:r>
              <a:rPr lang="en-US" sz="1600" dirty="0">
                <a:solidFill>
                  <a:schemeClr val="bg1"/>
                </a:solidFill>
                <a:latin typeface="Cambria" panose="02040503050406030204" pitchFamily="18" charset="0"/>
              </a:rPr>
              <a:t>Other aspects of autonomous driving vehicles </a:t>
            </a:r>
          </a:p>
          <a:p>
            <a:pPr>
              <a:lnSpc>
                <a:spcPct val="100000"/>
              </a:lnSpc>
            </a:pPr>
            <a:r>
              <a:rPr lang="en-US" sz="1800" b="1" dirty="0">
                <a:solidFill>
                  <a:schemeClr val="bg1"/>
                </a:solidFill>
                <a:latin typeface="Cambria" panose="02040503050406030204" pitchFamily="18" charset="0"/>
              </a:rPr>
              <a:t>Larger and more diverse datasets</a:t>
            </a:r>
          </a:p>
          <a:p>
            <a:pPr lvl="1">
              <a:lnSpc>
                <a:spcPct val="100000"/>
              </a:lnSpc>
            </a:pPr>
            <a:r>
              <a:rPr lang="en-US" sz="1600" dirty="0">
                <a:solidFill>
                  <a:schemeClr val="bg1"/>
                </a:solidFill>
                <a:latin typeface="Cambria" panose="02040503050406030204" pitchFamily="18" charset="0"/>
              </a:rPr>
              <a:t>Specific traffic datasets by country </a:t>
            </a:r>
          </a:p>
          <a:p>
            <a:pPr lvl="1">
              <a:lnSpc>
                <a:spcPct val="100000"/>
              </a:lnSpc>
            </a:pPr>
            <a:r>
              <a:rPr lang="en-US" sz="1600" dirty="0">
                <a:solidFill>
                  <a:schemeClr val="bg1"/>
                </a:solidFill>
                <a:latin typeface="Cambria" panose="02040503050406030204" pitchFamily="18" charset="0"/>
              </a:rPr>
              <a:t>Medical images for disease prevention and detection </a:t>
            </a:r>
          </a:p>
          <a:p>
            <a:pPr lvl="1">
              <a:lnSpc>
                <a:spcPct val="100000"/>
              </a:lnSpc>
            </a:pPr>
            <a:r>
              <a:rPr lang="en-US" sz="1600" dirty="0">
                <a:solidFill>
                  <a:schemeClr val="bg1"/>
                </a:solidFill>
                <a:latin typeface="Cambria" panose="02040503050406030204" pitchFamily="18" charset="0"/>
              </a:rPr>
              <a:t>Unbiased facial recognition  </a:t>
            </a:r>
          </a:p>
          <a:p>
            <a:pPr lvl="1">
              <a:lnSpc>
                <a:spcPct val="100000"/>
              </a:lnSpc>
            </a:pPr>
            <a:endParaRPr lang="en-US" sz="1600" dirty="0">
              <a:solidFill>
                <a:schemeClr val="bg1"/>
              </a:solidFill>
              <a:latin typeface="Cambria" panose="02040503050406030204" pitchFamily="18" charset="0"/>
            </a:endParaRPr>
          </a:p>
        </p:txBody>
      </p:sp>
      <p:sp>
        <p:nvSpPr>
          <p:cNvPr id="14" name="Slide Number Placeholder 17">
            <a:extLst>
              <a:ext uri="{FF2B5EF4-FFF2-40B4-BE49-F238E27FC236}">
                <a16:creationId xmlns:a16="http://schemas.microsoft.com/office/drawing/2014/main" id="{42FD27A4-4B04-F34C-8015-E8158D55D281}"/>
              </a:ext>
            </a:extLst>
          </p:cNvPr>
          <p:cNvSpPr txBox="1">
            <a:spLocks/>
          </p:cNvSpPr>
          <p:nvPr/>
        </p:nvSpPr>
        <p:spPr>
          <a:xfrm>
            <a:off x="9448800" y="650303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88A80-C4D4-834B-A83F-7755D932FE36}" type="slidenum">
              <a:rPr lang="en-US" smtClean="0">
                <a:solidFill>
                  <a:prstClr val="white">
                    <a:tint val="75000"/>
                  </a:prstClr>
                </a:solidFill>
                <a:latin typeface="Calibri" panose="020F0502020204030204"/>
              </a:rPr>
              <a:pPr/>
              <a:t>20</a:t>
            </a:fld>
            <a:endParaRPr lang="en-US" dirty="0">
              <a:solidFill>
                <a:prstClr val="white">
                  <a:tint val="75000"/>
                </a:prstClr>
              </a:solidFill>
              <a:latin typeface="Calibri" panose="020F0502020204030204"/>
            </a:endParaRPr>
          </a:p>
        </p:txBody>
      </p:sp>
    </p:spTree>
    <p:extLst>
      <p:ext uri="{BB962C8B-B14F-4D97-AF65-F5344CB8AC3E}">
        <p14:creationId xmlns:p14="http://schemas.microsoft.com/office/powerpoint/2010/main" val="3614188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3">
            <a:extLst>
              <a:ext uri="{FF2B5EF4-FFF2-40B4-BE49-F238E27FC236}">
                <a16:creationId xmlns:a16="http://schemas.microsoft.com/office/drawing/2014/main" id="{1754C57C-6E1B-E742-9D52-4FE846F58BE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6600" b="1" dirty="0">
                <a:solidFill>
                  <a:schemeClr val="bg1"/>
                </a:solidFill>
                <a:latin typeface="Arial" panose="020B0604020202020204" pitchFamily="34" charset="0"/>
                <a:cs typeface="Arial" panose="020B0604020202020204" pitchFamily="34" charset="0"/>
              </a:rPr>
              <a:t>THANK YOU!</a:t>
            </a:r>
            <a:endParaRPr lang="zh-TW" altLang="en-US" sz="6600" b="1" dirty="0">
              <a:solidFill>
                <a:schemeClr val="bg1"/>
              </a:solidFill>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4759C741-24C7-3040-A60F-57DAD1B2D77D}"/>
              </a:ext>
            </a:extLst>
          </p:cNvPr>
          <p:cNvGrpSpPr/>
          <p:nvPr/>
        </p:nvGrpSpPr>
        <p:grpSpPr>
          <a:xfrm>
            <a:off x="1989257" y="3810794"/>
            <a:ext cx="1906662" cy="1771268"/>
            <a:chOff x="6780212" y="1828800"/>
            <a:chExt cx="4362171" cy="4052409"/>
          </a:xfrm>
        </p:grpSpPr>
        <p:sp>
          <p:nvSpPr>
            <p:cNvPr id="12" name="Freeform 5">
              <a:extLst>
                <a:ext uri="{FF2B5EF4-FFF2-40B4-BE49-F238E27FC236}">
                  <a16:creationId xmlns:a16="http://schemas.microsoft.com/office/drawing/2014/main" id="{71D59782-B5C4-1F4C-95F8-69AF6891A1AA}"/>
                </a:ext>
              </a:extLst>
            </p:cNvPr>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rgbClr val="F58220"/>
            </a:solidFill>
            <a:ln w="9525">
              <a:noFill/>
              <a:round/>
              <a:headEnd/>
              <a:tailEnd/>
            </a:ln>
          </p:spPr>
          <p:txBody>
            <a:bodyPr vert="horz" wrap="square" lIns="91440" tIns="45720" rIns="91440" bIns="45720" numCol="1" anchor="t" anchorCtr="0" compatLnSpc="1">
              <a:prstTxWarp prst="textNoShape">
                <a:avLst/>
              </a:prstTxWarp>
            </a:bodyPr>
            <a:lstStyle/>
            <a:p>
              <a:pPr defTabSz="1218987">
                <a:defRPr/>
              </a:pPr>
              <a:endParaRPr lang="en-US" sz="2400" kern="0" dirty="0">
                <a:solidFill>
                  <a:prstClr val="black"/>
                </a:solidFill>
                <a:latin typeface="Calibri" panose="020F0502020204030204"/>
              </a:endParaRPr>
            </a:p>
          </p:txBody>
        </p:sp>
        <p:sp>
          <p:nvSpPr>
            <p:cNvPr id="13" name="Freeform 5">
              <a:extLst>
                <a:ext uri="{FF2B5EF4-FFF2-40B4-BE49-F238E27FC236}">
                  <a16:creationId xmlns:a16="http://schemas.microsoft.com/office/drawing/2014/main" id="{A3F08228-4962-0D4E-AE8E-1EE7F0386D3C}"/>
                </a:ext>
              </a:extLst>
            </p:cNvPr>
            <p:cNvSpPr>
              <a:spLocks noEditPoints="1"/>
            </p:cNvSpPr>
            <p:nvPr/>
          </p:nvSpPr>
          <p:spPr bwMode="auto">
            <a:xfrm>
              <a:off x="6780212" y="3276600"/>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ysClr val="window" lastClr="FFFFFF">
                <a:lumMod val="85000"/>
              </a:sysClr>
            </a:solidFill>
            <a:ln w="9525">
              <a:noFill/>
              <a:round/>
              <a:headEnd/>
              <a:tailEnd/>
            </a:ln>
          </p:spPr>
          <p:txBody>
            <a:bodyPr vert="horz" wrap="square" lIns="91440" tIns="45720" rIns="91440" bIns="45720" numCol="1" anchor="t" anchorCtr="0" compatLnSpc="1">
              <a:prstTxWarp prst="textNoShape">
                <a:avLst/>
              </a:prstTxWarp>
            </a:bodyPr>
            <a:lstStyle/>
            <a:p>
              <a:pPr defTabSz="1218987">
                <a:defRPr/>
              </a:pPr>
              <a:endParaRPr lang="en-US" sz="2400" kern="0">
                <a:solidFill>
                  <a:prstClr val="black"/>
                </a:solidFill>
                <a:latin typeface="Calibri" panose="020F0502020204030204"/>
              </a:endParaRPr>
            </a:p>
          </p:txBody>
        </p:sp>
        <p:sp>
          <p:nvSpPr>
            <p:cNvPr id="14" name="Freeform 5">
              <a:extLst>
                <a:ext uri="{FF2B5EF4-FFF2-40B4-BE49-F238E27FC236}">
                  <a16:creationId xmlns:a16="http://schemas.microsoft.com/office/drawing/2014/main" id="{E6B2457D-B536-5C4D-9478-E1DD53BFC184}"/>
                </a:ext>
              </a:extLst>
            </p:cNvPr>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ysClr val="window" lastClr="FFFFFF">
                <a:lumMod val="95000"/>
              </a:sysClr>
            </a:solidFill>
            <a:ln w="9525">
              <a:noFill/>
              <a:round/>
              <a:headEnd/>
              <a:tailEnd/>
            </a:ln>
          </p:spPr>
          <p:txBody>
            <a:bodyPr vert="horz" wrap="square" lIns="91440" tIns="45720" rIns="91440" bIns="45720" numCol="1" anchor="t" anchorCtr="0" compatLnSpc="1">
              <a:prstTxWarp prst="textNoShape">
                <a:avLst/>
              </a:prstTxWarp>
            </a:bodyPr>
            <a:lstStyle/>
            <a:p>
              <a:pPr defTabSz="1218987">
                <a:defRPr/>
              </a:pPr>
              <a:endParaRPr lang="en-US" sz="2400" kern="0">
                <a:solidFill>
                  <a:prstClr val="black"/>
                </a:solidFill>
                <a:latin typeface="Calibri" panose="020F0502020204030204"/>
              </a:endParaRPr>
            </a:p>
          </p:txBody>
        </p:sp>
      </p:grpSp>
      <p:pic>
        <p:nvPicPr>
          <p:cNvPr id="15" name="Picture 14">
            <a:extLst>
              <a:ext uri="{FF2B5EF4-FFF2-40B4-BE49-F238E27FC236}">
                <a16:creationId xmlns:a16="http://schemas.microsoft.com/office/drawing/2014/main" id="{0365BBBE-62C1-324A-B4EF-635EFB05C674}"/>
              </a:ext>
            </a:extLst>
          </p:cNvPr>
          <p:cNvPicPr>
            <a:picLocks noChangeAspect="1"/>
          </p:cNvPicPr>
          <p:nvPr/>
        </p:nvPicPr>
        <p:blipFill>
          <a:blip r:embed="rId2"/>
          <a:stretch>
            <a:fillRect/>
          </a:stretch>
        </p:blipFill>
        <p:spPr>
          <a:xfrm>
            <a:off x="5809932" y="1958975"/>
            <a:ext cx="5467668" cy="4100752"/>
          </a:xfrm>
          <a:prstGeom prst="rect">
            <a:avLst/>
          </a:prstGeom>
        </p:spPr>
      </p:pic>
      <p:sp>
        <p:nvSpPr>
          <p:cNvPr id="16" name="直排文字版面配置區 4">
            <a:extLst>
              <a:ext uri="{FF2B5EF4-FFF2-40B4-BE49-F238E27FC236}">
                <a16:creationId xmlns:a16="http://schemas.microsoft.com/office/drawing/2014/main" id="{B113E1C2-D294-7648-871A-9AD5A2329669}"/>
              </a:ext>
            </a:extLst>
          </p:cNvPr>
          <p:cNvSpPr txBox="1">
            <a:spLocks/>
          </p:cNvSpPr>
          <p:nvPr/>
        </p:nvSpPr>
        <p:spPr>
          <a:xfrm>
            <a:off x="1474906" y="1635125"/>
            <a:ext cx="987889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ltLang="zh-TW" b="1" dirty="0">
              <a:solidFill>
                <a:prstClr val="white"/>
              </a:solidFill>
              <a:latin typeface="Cambria" panose="02040503050406030204" pitchFamily="18" charset="0"/>
              <a:cs typeface="Arial" panose="020B0604020202020204" pitchFamily="34" charset="0"/>
            </a:endParaRPr>
          </a:p>
          <a:p>
            <a:pPr marL="0" indent="0">
              <a:buFont typeface="Arial" panose="020B0604020202020204" pitchFamily="34" charset="0"/>
              <a:buNone/>
            </a:pPr>
            <a:endParaRPr lang="en-US" altLang="zh-TW" b="1" dirty="0">
              <a:solidFill>
                <a:prstClr val="white"/>
              </a:solidFill>
              <a:latin typeface="Cambria" panose="02040503050406030204" pitchFamily="18" charset="0"/>
              <a:cs typeface="Arial" panose="020B0604020202020204" pitchFamily="34" charset="0"/>
            </a:endParaRPr>
          </a:p>
          <a:p>
            <a:pPr marL="0" indent="0">
              <a:buFont typeface="Arial" panose="020B0604020202020204" pitchFamily="34" charset="0"/>
              <a:buNone/>
            </a:pPr>
            <a:r>
              <a:rPr lang="en-US" altLang="zh-TW" sz="4400" b="1" dirty="0">
                <a:solidFill>
                  <a:prstClr val="white"/>
                </a:solidFill>
                <a:latin typeface="Cambria" panose="02040503050406030204" pitchFamily="18" charset="0"/>
                <a:cs typeface="Arial" panose="020B0604020202020204" pitchFamily="34" charset="0"/>
              </a:rPr>
              <a:t>QUESTIONS</a:t>
            </a:r>
            <a:endParaRPr lang="zh-TW" altLang="en-US" sz="4400" b="1" dirty="0">
              <a:solidFill>
                <a:prstClr val="white"/>
              </a:solidFill>
              <a:latin typeface="Cambria" panose="02040503050406030204" pitchFamily="18" charset="0"/>
              <a:cs typeface="Arial" panose="020B0604020202020204" pitchFamily="34" charset="0"/>
            </a:endParaRPr>
          </a:p>
        </p:txBody>
      </p:sp>
      <p:sp>
        <p:nvSpPr>
          <p:cNvPr id="17" name="Slide Number Placeholder 17">
            <a:extLst>
              <a:ext uri="{FF2B5EF4-FFF2-40B4-BE49-F238E27FC236}">
                <a16:creationId xmlns:a16="http://schemas.microsoft.com/office/drawing/2014/main" id="{357F1019-2CA2-2C40-84AE-DFAEB8EC0BA6}"/>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21</a:t>
            </a:fld>
            <a:endParaRPr lang="en-US" dirty="0"/>
          </a:p>
        </p:txBody>
      </p:sp>
    </p:spTree>
    <p:extLst>
      <p:ext uri="{BB962C8B-B14F-4D97-AF65-F5344CB8AC3E}">
        <p14:creationId xmlns:p14="http://schemas.microsoft.com/office/powerpoint/2010/main" val="3771888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9769A5A-6C3D-B74C-A73E-B7B6C8A4E512}"/>
              </a:ext>
            </a:extLst>
          </p:cNvPr>
          <p:cNvSpPr txBox="1">
            <a:spLocks/>
          </p:cNvSpPr>
          <p:nvPr/>
        </p:nvSpPr>
        <p:spPr>
          <a:xfrm>
            <a:off x="3082637" y="2953946"/>
            <a:ext cx="10515600"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4400" b="1" kern="0" dirty="0">
                <a:solidFill>
                  <a:schemeClr val="bg1"/>
                </a:solidFill>
                <a:latin typeface="Cambria" panose="02040503050406030204" pitchFamily="18" charset="0"/>
              </a:rPr>
              <a:t>References + Appendix</a:t>
            </a:r>
          </a:p>
        </p:txBody>
      </p:sp>
      <p:sp>
        <p:nvSpPr>
          <p:cNvPr id="4" name="Slide Number Placeholder 17">
            <a:extLst>
              <a:ext uri="{FF2B5EF4-FFF2-40B4-BE49-F238E27FC236}">
                <a16:creationId xmlns:a16="http://schemas.microsoft.com/office/drawing/2014/main" id="{9251AC91-D118-844E-A17F-88633CD09F8F}"/>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22</a:t>
            </a:fld>
            <a:endParaRPr lang="en-US" dirty="0"/>
          </a:p>
        </p:txBody>
      </p:sp>
    </p:spTree>
    <p:extLst>
      <p:ext uri="{BB962C8B-B14F-4D97-AF65-F5344CB8AC3E}">
        <p14:creationId xmlns:p14="http://schemas.microsoft.com/office/powerpoint/2010/main" val="356237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17">
            <a:extLst>
              <a:ext uri="{FF2B5EF4-FFF2-40B4-BE49-F238E27FC236}">
                <a16:creationId xmlns:a16="http://schemas.microsoft.com/office/drawing/2014/main" id="{4B857CAF-643F-FA47-B7F9-D58F06B5F433}"/>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23</a:t>
            </a:fld>
            <a:endParaRPr lang="en-US" dirty="0"/>
          </a:p>
        </p:txBody>
      </p:sp>
      <p:sp>
        <p:nvSpPr>
          <p:cNvPr id="6" name="Rectangle 5">
            <a:extLst>
              <a:ext uri="{FF2B5EF4-FFF2-40B4-BE49-F238E27FC236}">
                <a16:creationId xmlns:a16="http://schemas.microsoft.com/office/drawing/2014/main" id="{9EB68A6E-3CCB-2D42-A206-98A227803D6A}"/>
              </a:ext>
            </a:extLst>
          </p:cNvPr>
          <p:cNvSpPr/>
          <p:nvPr/>
        </p:nvSpPr>
        <p:spPr>
          <a:xfrm>
            <a:off x="486466" y="1473028"/>
            <a:ext cx="4338297" cy="4031873"/>
          </a:xfrm>
          <a:prstGeom prst="rect">
            <a:avLst/>
          </a:prstGeom>
        </p:spPr>
        <p:txBody>
          <a:bodyPr wrap="square">
            <a:spAutoFit/>
          </a:bodyPr>
          <a:lstStyle/>
          <a:p>
            <a:pPr marL="361950" lvl="1" indent="-285750" algn="just">
              <a:buSzPts val="2400"/>
              <a:buFont typeface="Arial" panose="020B0604020202020204" pitchFamily="34" charset="0"/>
              <a:buChar char="•"/>
            </a:pPr>
            <a:r>
              <a:rPr lang="en-US" sz="1600" dirty="0">
                <a:latin typeface="Cambria" panose="02040503050406030204" pitchFamily="18" charset="0"/>
              </a:rPr>
              <a:t>Using gradient descent : back propagation</a:t>
            </a:r>
          </a:p>
          <a:p>
            <a:pPr marL="361950" lvl="1" indent="-285750" algn="just">
              <a:buSzPts val="2400"/>
              <a:buFont typeface="Arial" panose="020B0604020202020204" pitchFamily="34" charset="0"/>
              <a:buChar char="•"/>
            </a:pPr>
            <a:r>
              <a:rPr lang="en-US" sz="1600" dirty="0">
                <a:latin typeface="Cambria" panose="02040503050406030204" pitchFamily="18" charset="0"/>
              </a:rPr>
              <a:t>How do the machine learn the weight, the filter…</a:t>
            </a:r>
          </a:p>
          <a:p>
            <a:pPr marL="361950" lvl="1" indent="-285750" algn="just">
              <a:buSzPts val="2400"/>
              <a:buFont typeface="Arial" panose="020B0604020202020204" pitchFamily="34" charset="0"/>
              <a:buChar char="•"/>
            </a:pPr>
            <a:r>
              <a:rPr lang="en-US" sz="1600" dirty="0">
                <a:latin typeface="Cambria" panose="02040503050406030204" pitchFamily="18" charset="0"/>
              </a:rPr>
              <a:t>Errors in computing</a:t>
            </a:r>
          </a:p>
          <a:p>
            <a:pPr marL="361950" lvl="1" indent="-285750" algn="just">
              <a:buSzPts val="2400"/>
              <a:buFont typeface="Arial" panose="020B0604020202020204" pitchFamily="34" charset="0"/>
              <a:buChar char="•"/>
            </a:pPr>
            <a:r>
              <a:rPr lang="en-US" sz="1600" dirty="0">
                <a:latin typeface="Cambria" panose="02040503050406030204" pitchFamily="18" charset="0"/>
              </a:rPr>
              <a:t>Human label</a:t>
            </a:r>
          </a:p>
          <a:p>
            <a:pPr marL="361950" lvl="1" indent="-285750" algn="just">
              <a:buSzPts val="2400"/>
              <a:buFont typeface="Arial" panose="020B0604020202020204" pitchFamily="34" charset="0"/>
              <a:buChar char="•"/>
            </a:pPr>
            <a:r>
              <a:rPr lang="en-US" sz="1600" dirty="0">
                <a:latin typeface="Cambria" panose="02040503050406030204" pitchFamily="18" charset="0"/>
              </a:rPr>
              <a:t>Put the image in the 60 mph label. Pass it through each layer dot product action </a:t>
            </a:r>
          </a:p>
          <a:p>
            <a:pPr marL="361950" lvl="1" indent="-285750" algn="just">
              <a:buSzPts val="2400"/>
              <a:buFont typeface="Arial" panose="020B0604020202020204" pitchFamily="34" charset="0"/>
              <a:buChar char="•"/>
            </a:pPr>
            <a:r>
              <a:rPr lang="en-US" sz="1600" dirty="0">
                <a:latin typeface="Cambria" panose="02040503050406030204" pitchFamily="18" charset="0"/>
              </a:rPr>
              <a:t>Compare the prediction value with actual value. If any errors existed, take the error, with respect to each weight value </a:t>
            </a:r>
            <a:r>
              <a:rPr lang="en-US" sz="1600" dirty="0">
                <a:latin typeface="Cambria" panose="02040503050406030204" pitchFamily="18" charset="0"/>
                <a:sym typeface="Wingdings" pitchFamily="2" charset="2"/>
              </a:rPr>
              <a:t>compute partial derivative of the error</a:t>
            </a:r>
            <a:r>
              <a:rPr lang="en-US" sz="1600" dirty="0">
                <a:latin typeface="Cambria" panose="02040503050406030204" pitchFamily="18" charset="0"/>
              </a:rPr>
              <a:t>, going backward to the network.</a:t>
            </a:r>
          </a:p>
          <a:p>
            <a:pPr marL="361950" lvl="1" indent="-285750" algn="just">
              <a:buSzPts val="2400"/>
              <a:buFont typeface="Arial" panose="020B0604020202020204" pitchFamily="34" charset="0"/>
              <a:buChar char="•"/>
            </a:pPr>
            <a:r>
              <a:rPr lang="en-US" sz="1600" dirty="0">
                <a:latin typeface="Cambria" panose="02040503050406030204" pitchFamily="18" charset="0"/>
              </a:rPr>
              <a:t>Gradient value </a:t>
            </a:r>
          </a:p>
          <a:p>
            <a:pPr marL="361950" lvl="1" indent="-285750" algn="just">
              <a:buSzPts val="2400"/>
              <a:buFont typeface="Arial" panose="020B0604020202020204" pitchFamily="34" charset="0"/>
              <a:buChar char="•"/>
            </a:pPr>
            <a:r>
              <a:rPr lang="en-US" sz="1600" dirty="0">
                <a:latin typeface="Cambria" panose="02040503050406030204" pitchFamily="18" charset="0"/>
              </a:rPr>
              <a:t>Which values we should use, which window or interval &gt;&gt; best practices! We do not cover in this presentation</a:t>
            </a:r>
          </a:p>
        </p:txBody>
      </p:sp>
      <p:grpSp>
        <p:nvGrpSpPr>
          <p:cNvPr id="11" name="Group 10">
            <a:extLst>
              <a:ext uri="{FF2B5EF4-FFF2-40B4-BE49-F238E27FC236}">
                <a16:creationId xmlns:a16="http://schemas.microsoft.com/office/drawing/2014/main" id="{FB6C53C8-369A-3E44-B968-E66E500DCF2E}"/>
              </a:ext>
            </a:extLst>
          </p:cNvPr>
          <p:cNvGrpSpPr/>
          <p:nvPr/>
        </p:nvGrpSpPr>
        <p:grpSpPr>
          <a:xfrm>
            <a:off x="394809" y="165226"/>
            <a:ext cx="10175655" cy="830997"/>
            <a:chOff x="5209477" y="1462970"/>
            <a:chExt cx="10175655" cy="830997"/>
          </a:xfrm>
        </p:grpSpPr>
        <p:sp>
          <p:nvSpPr>
            <p:cNvPr id="12" name="TextBox 121">
              <a:extLst>
                <a:ext uri="{FF2B5EF4-FFF2-40B4-BE49-F238E27FC236}">
                  <a16:creationId xmlns:a16="http://schemas.microsoft.com/office/drawing/2014/main" id="{23FD7F15-59EC-CC47-A393-DD82D1FC6F63}"/>
                </a:ext>
              </a:extLst>
            </p:cNvPr>
            <p:cNvSpPr txBox="1"/>
            <p:nvPr/>
          </p:nvSpPr>
          <p:spPr>
            <a:xfrm>
              <a:off x="6190449" y="1580296"/>
              <a:ext cx="9194683"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200" b="1" kern="0" dirty="0">
                  <a:solidFill>
                    <a:prstClr val="black">
                      <a:lumMod val="65000"/>
                      <a:lumOff val="35000"/>
                    </a:prstClr>
                  </a:solidFill>
                  <a:latin typeface="Cambria" panose="02040503050406030204" pitchFamily="18" charset="0"/>
                  <a:cs typeface="Arial" pitchFamily="34" charset="0"/>
                </a:rPr>
                <a:t>How to train the data? How do machines learn?</a:t>
              </a:r>
            </a:p>
          </p:txBody>
        </p:sp>
        <p:sp>
          <p:nvSpPr>
            <p:cNvPr id="13" name="TextBox 12">
              <a:extLst>
                <a:ext uri="{FF2B5EF4-FFF2-40B4-BE49-F238E27FC236}">
                  <a16:creationId xmlns:a16="http://schemas.microsoft.com/office/drawing/2014/main" id="{6DBAC22E-56B0-DC44-B65E-A05A6DD95015}"/>
                </a:ext>
              </a:extLst>
            </p:cNvPr>
            <p:cNvSpPr txBox="1"/>
            <p:nvPr/>
          </p:nvSpPr>
          <p:spPr>
            <a:xfrm>
              <a:off x="5209477" y="1462970"/>
              <a:ext cx="912429" cy="830997"/>
            </a:xfrm>
            <a:prstGeom prst="rect">
              <a:avLst/>
            </a:prstGeom>
            <a:noFill/>
          </p:spPr>
          <p:txBody>
            <a:bodyPr wrap="none" rtlCol="0" anchor="ctr">
              <a:spAutoFit/>
            </a:bodyPr>
            <a:lstStyle/>
            <a:p>
              <a:pPr algn="ctr" defTabSz="1218987"/>
              <a:r>
                <a:rPr lang="en-IN" sz="4800" b="1" dirty="0">
                  <a:solidFill>
                    <a:srgbClr val="FEC003"/>
                  </a:solidFill>
                  <a:latin typeface="Cambria" panose="02040503050406030204" pitchFamily="18" charset="0"/>
                  <a:cs typeface="Arial" pitchFamily="34" charset="0"/>
                </a:rPr>
                <a:t>08</a:t>
              </a:r>
            </a:p>
          </p:txBody>
        </p:sp>
      </p:grpSp>
      <p:pic>
        <p:nvPicPr>
          <p:cNvPr id="14" name="Picture 13">
            <a:extLst>
              <a:ext uri="{FF2B5EF4-FFF2-40B4-BE49-F238E27FC236}">
                <a16:creationId xmlns:a16="http://schemas.microsoft.com/office/drawing/2014/main" id="{BF6CFF08-7061-5F4A-B474-8A2F9D87E7E3}"/>
              </a:ext>
            </a:extLst>
          </p:cNvPr>
          <p:cNvPicPr>
            <a:picLocks noChangeAspect="1"/>
          </p:cNvPicPr>
          <p:nvPr/>
        </p:nvPicPr>
        <p:blipFill>
          <a:blip r:embed="rId3"/>
          <a:stretch>
            <a:fillRect/>
          </a:stretch>
        </p:blipFill>
        <p:spPr>
          <a:xfrm>
            <a:off x="5375691" y="1658940"/>
            <a:ext cx="5717065" cy="3246259"/>
          </a:xfrm>
          <a:prstGeom prst="rect">
            <a:avLst/>
          </a:prstGeom>
        </p:spPr>
      </p:pic>
      <p:sp>
        <p:nvSpPr>
          <p:cNvPr id="15" name="Rectangle 14">
            <a:extLst>
              <a:ext uri="{FF2B5EF4-FFF2-40B4-BE49-F238E27FC236}">
                <a16:creationId xmlns:a16="http://schemas.microsoft.com/office/drawing/2014/main" id="{9B318BFC-16D4-794F-8F2B-9EF361FE3A67}"/>
              </a:ext>
            </a:extLst>
          </p:cNvPr>
          <p:cNvSpPr/>
          <p:nvPr/>
        </p:nvSpPr>
        <p:spPr>
          <a:xfrm>
            <a:off x="5334866" y="1071274"/>
            <a:ext cx="6431274"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Back propagation</a:t>
            </a:r>
          </a:p>
        </p:txBody>
      </p:sp>
      <p:sp>
        <p:nvSpPr>
          <p:cNvPr id="16" name="Rectangle 15">
            <a:extLst>
              <a:ext uri="{FF2B5EF4-FFF2-40B4-BE49-F238E27FC236}">
                <a16:creationId xmlns:a16="http://schemas.microsoft.com/office/drawing/2014/main" id="{A792CA2D-981D-C445-B9AC-56796F9644C2}"/>
              </a:ext>
            </a:extLst>
          </p:cNvPr>
          <p:cNvSpPr/>
          <p:nvPr/>
        </p:nvSpPr>
        <p:spPr>
          <a:xfrm>
            <a:off x="470217" y="1071274"/>
            <a:ext cx="4392647"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Gradient descent</a:t>
            </a:r>
          </a:p>
        </p:txBody>
      </p:sp>
      <p:pic>
        <p:nvPicPr>
          <p:cNvPr id="19" name="Picture 18">
            <a:extLst>
              <a:ext uri="{FF2B5EF4-FFF2-40B4-BE49-F238E27FC236}">
                <a16:creationId xmlns:a16="http://schemas.microsoft.com/office/drawing/2014/main" id="{9147BAC8-8363-E14E-8E5B-CB4938728BBA}"/>
              </a:ext>
            </a:extLst>
          </p:cNvPr>
          <p:cNvPicPr>
            <a:picLocks noChangeAspect="1"/>
          </p:cNvPicPr>
          <p:nvPr/>
        </p:nvPicPr>
        <p:blipFill>
          <a:blip r:embed="rId4"/>
          <a:stretch>
            <a:fillRect/>
          </a:stretch>
        </p:blipFill>
        <p:spPr>
          <a:xfrm>
            <a:off x="6862623" y="4905199"/>
            <a:ext cx="2743200" cy="1908810"/>
          </a:xfrm>
          <a:prstGeom prst="rect">
            <a:avLst/>
          </a:prstGeom>
        </p:spPr>
      </p:pic>
    </p:spTree>
    <p:extLst>
      <p:ext uri="{BB962C8B-B14F-4D97-AF65-F5344CB8AC3E}">
        <p14:creationId xmlns:p14="http://schemas.microsoft.com/office/powerpoint/2010/main" val="74383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1730000" y="525000"/>
            <a:ext cx="9385200" cy="1218800"/>
          </a:xfrm>
          <a:prstGeom prst="rect">
            <a:avLst/>
          </a:prstGeom>
        </p:spPr>
        <p:txBody>
          <a:bodyPr spcFirstLastPara="1" wrap="square" lIns="121900" tIns="121900" rIns="121900" bIns="121900" anchor="t" anchorCtr="0">
            <a:noAutofit/>
          </a:bodyPr>
          <a:lstStyle/>
          <a:p>
            <a:r>
              <a:rPr lang="en"/>
              <a:t>Computer Vision as an Application of Linear Algebra</a:t>
            </a:r>
            <a:endParaRPr/>
          </a:p>
        </p:txBody>
      </p:sp>
      <p:sp>
        <p:nvSpPr>
          <p:cNvPr id="307" name="Google Shape;307;p38"/>
          <p:cNvSpPr txBox="1">
            <a:spLocks noGrp="1"/>
          </p:cNvSpPr>
          <p:nvPr>
            <p:ph type="body" idx="1"/>
          </p:nvPr>
        </p:nvSpPr>
        <p:spPr>
          <a:xfrm>
            <a:off x="0" y="1743800"/>
            <a:ext cx="5776800" cy="5015200"/>
          </a:xfrm>
          <a:prstGeom prst="rect">
            <a:avLst/>
          </a:prstGeom>
        </p:spPr>
        <p:txBody>
          <a:bodyPr spcFirstLastPara="1" wrap="square" lIns="121900" tIns="121900" rIns="121900" bIns="121900" anchor="t" anchorCtr="0">
            <a:noAutofit/>
          </a:bodyPr>
          <a:lstStyle/>
          <a:p>
            <a:pPr marL="0" indent="0">
              <a:buNone/>
            </a:pPr>
            <a:r>
              <a:rPr lang="en"/>
              <a:t>Object Detection Process: </a:t>
            </a:r>
            <a:endParaRPr/>
          </a:p>
          <a:p>
            <a:pPr>
              <a:spcBef>
                <a:spcPts val="2133"/>
              </a:spcBef>
              <a:buChar char="-"/>
            </a:pPr>
            <a:r>
              <a:rPr lang="en"/>
              <a:t>Image classification → determining what the objects in the image are</a:t>
            </a:r>
            <a:endParaRPr/>
          </a:p>
          <a:p>
            <a:pPr>
              <a:buChar char="-"/>
            </a:pPr>
            <a:r>
              <a:rPr lang="en"/>
              <a:t>Image localization → providing the specific location of these objects</a:t>
            </a:r>
            <a:endParaRPr/>
          </a:p>
          <a:p>
            <a:pPr marL="0" indent="0">
              <a:spcBef>
                <a:spcPts val="2133"/>
              </a:spcBef>
              <a:buNone/>
            </a:pPr>
            <a:r>
              <a:rPr lang="en" b="1"/>
              <a:t>To perform </a:t>
            </a:r>
            <a:r>
              <a:rPr lang="en" b="1" u="sng"/>
              <a:t>image classification</a:t>
            </a:r>
            <a:r>
              <a:rPr lang="en" b="1"/>
              <a:t>, a convolutional neural network is trained to recognize various objects, like traffic lights and pedestrians.</a:t>
            </a:r>
            <a:endParaRPr b="1"/>
          </a:p>
          <a:p>
            <a:pPr>
              <a:spcBef>
                <a:spcPts val="2133"/>
              </a:spcBef>
              <a:buChar char="-"/>
            </a:pPr>
            <a:r>
              <a:rPr lang="en"/>
              <a:t>Using a CNN through a YOLO algorithm (You Only Look Once) </a:t>
            </a:r>
            <a:endParaRPr/>
          </a:p>
          <a:p>
            <a:pPr lvl="1">
              <a:spcBef>
                <a:spcPts val="0"/>
              </a:spcBef>
              <a:buChar char="-"/>
            </a:pPr>
            <a:r>
              <a:rPr lang="en"/>
              <a:t>Split up the image into a grid and run the entire image through a CNN</a:t>
            </a:r>
            <a:endParaRPr/>
          </a:p>
          <a:p>
            <a:pPr>
              <a:buChar char="-"/>
            </a:pPr>
            <a:endParaRPr/>
          </a:p>
        </p:txBody>
      </p:sp>
      <p:pic>
        <p:nvPicPr>
          <p:cNvPr id="308" name="Google Shape;308;p38"/>
          <p:cNvPicPr preferRelativeResize="0"/>
          <p:nvPr/>
        </p:nvPicPr>
        <p:blipFill>
          <a:blip r:embed="rId3">
            <a:alphaModFix/>
          </a:blip>
          <a:stretch>
            <a:fillRect/>
          </a:stretch>
        </p:blipFill>
        <p:spPr>
          <a:xfrm>
            <a:off x="6164816" y="3798739"/>
            <a:ext cx="5867365" cy="2718229"/>
          </a:xfrm>
          <a:prstGeom prst="rect">
            <a:avLst/>
          </a:prstGeom>
          <a:noFill/>
          <a:ln>
            <a:noFill/>
          </a:ln>
        </p:spPr>
      </p:pic>
      <p:pic>
        <p:nvPicPr>
          <p:cNvPr id="309" name="Google Shape;309;p38"/>
          <p:cNvPicPr preferRelativeResize="0"/>
          <p:nvPr/>
        </p:nvPicPr>
        <p:blipFill>
          <a:blip r:embed="rId4">
            <a:alphaModFix/>
          </a:blip>
          <a:stretch>
            <a:fillRect/>
          </a:stretch>
        </p:blipFill>
        <p:spPr>
          <a:xfrm>
            <a:off x="6210067" y="1425767"/>
            <a:ext cx="5776800" cy="2003245"/>
          </a:xfrm>
          <a:prstGeom prst="rect">
            <a:avLst/>
          </a:prstGeom>
          <a:noFill/>
          <a:ln>
            <a:noFill/>
          </a:ln>
        </p:spPr>
      </p:pic>
    </p:spTree>
    <p:extLst>
      <p:ext uri="{BB962C8B-B14F-4D97-AF65-F5344CB8AC3E}">
        <p14:creationId xmlns:p14="http://schemas.microsoft.com/office/powerpoint/2010/main" val="3042599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9"/>
          <p:cNvSpPr txBox="1">
            <a:spLocks noGrp="1"/>
          </p:cNvSpPr>
          <p:nvPr>
            <p:ph type="title"/>
          </p:nvPr>
        </p:nvSpPr>
        <p:spPr>
          <a:xfrm>
            <a:off x="1730000" y="525000"/>
            <a:ext cx="9385200" cy="1218800"/>
          </a:xfrm>
          <a:prstGeom prst="rect">
            <a:avLst/>
          </a:prstGeom>
        </p:spPr>
        <p:txBody>
          <a:bodyPr spcFirstLastPara="1" wrap="square" lIns="121900" tIns="121900" rIns="121900" bIns="121900" anchor="t" anchorCtr="0">
            <a:noAutofit/>
          </a:bodyPr>
          <a:lstStyle/>
          <a:p>
            <a:r>
              <a:rPr lang="en"/>
              <a:t>Computer Vision as an Application of Linear Algebra</a:t>
            </a:r>
            <a:endParaRPr/>
          </a:p>
        </p:txBody>
      </p:sp>
      <p:sp>
        <p:nvSpPr>
          <p:cNvPr id="315" name="Google Shape;315;p39"/>
          <p:cNvSpPr txBox="1">
            <a:spLocks noGrp="1"/>
          </p:cNvSpPr>
          <p:nvPr>
            <p:ph type="body" idx="1"/>
          </p:nvPr>
        </p:nvSpPr>
        <p:spPr>
          <a:xfrm>
            <a:off x="6815400" y="1964500"/>
            <a:ext cx="5213200" cy="4406400"/>
          </a:xfrm>
          <a:prstGeom prst="rect">
            <a:avLst/>
          </a:prstGeom>
        </p:spPr>
        <p:txBody>
          <a:bodyPr spcFirstLastPara="1" wrap="square" lIns="121900" tIns="121900" rIns="121900" bIns="121900" anchor="t" anchorCtr="0">
            <a:noAutofit/>
          </a:bodyPr>
          <a:lstStyle/>
          <a:p>
            <a:pPr marL="0" indent="0">
              <a:buNone/>
            </a:pPr>
            <a:r>
              <a:rPr lang="en" b="1"/>
              <a:t>Object Localization is used to determine where each object is (in relation to the entire image) using bounding boxes. </a:t>
            </a:r>
            <a:endParaRPr/>
          </a:p>
          <a:p>
            <a:pPr>
              <a:spcBef>
                <a:spcPts val="2133"/>
              </a:spcBef>
              <a:buChar char="-"/>
            </a:pPr>
            <a:endParaRPr/>
          </a:p>
        </p:txBody>
      </p:sp>
      <p:pic>
        <p:nvPicPr>
          <p:cNvPr id="316" name="Google Shape;316;p39"/>
          <p:cNvPicPr preferRelativeResize="0"/>
          <p:nvPr/>
        </p:nvPicPr>
        <p:blipFill>
          <a:blip r:embed="rId3">
            <a:alphaModFix/>
          </a:blip>
          <a:stretch>
            <a:fillRect/>
          </a:stretch>
        </p:blipFill>
        <p:spPr>
          <a:xfrm>
            <a:off x="303633" y="2061167"/>
            <a:ext cx="6409000" cy="4069715"/>
          </a:xfrm>
          <a:prstGeom prst="rect">
            <a:avLst/>
          </a:prstGeom>
          <a:noFill/>
          <a:ln>
            <a:noFill/>
          </a:ln>
        </p:spPr>
      </p:pic>
    </p:spTree>
    <p:extLst>
      <p:ext uri="{BB962C8B-B14F-4D97-AF65-F5344CB8AC3E}">
        <p14:creationId xmlns:p14="http://schemas.microsoft.com/office/powerpoint/2010/main" val="426082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圖片版面配置區 6">
            <a:extLst>
              <a:ext uri="{FF2B5EF4-FFF2-40B4-BE49-F238E27FC236}">
                <a16:creationId xmlns:a16="http://schemas.microsoft.com/office/drawing/2014/main" id="{6A13E727-07AE-6742-B80D-0D568FC120EF}"/>
              </a:ext>
            </a:extLst>
          </p:cNvPr>
          <p:cNvPicPr>
            <a:picLocks noChangeAspect="1"/>
          </p:cNvPicPr>
          <p:nvPr/>
        </p:nvPicPr>
        <p:blipFill rotWithShape="1">
          <a:blip r:embed="rId2">
            <a:extLst>
              <a:ext uri="{28A0092B-C50C-407E-A947-70E740481C1C}">
                <a14:useLocalDpi xmlns:a14="http://schemas.microsoft.com/office/drawing/2010/main" val="0"/>
              </a:ext>
            </a:extLst>
          </a:blip>
          <a:srcRect t="9606" b="59268"/>
          <a:stretch/>
        </p:blipFill>
        <p:spPr>
          <a:xfrm>
            <a:off x="1" y="3414518"/>
            <a:ext cx="12191999" cy="2664275"/>
          </a:xfrm>
          <a:custGeom>
            <a:avLst/>
            <a:gdLst>
              <a:gd name="connsiteX0" fmla="*/ 0 w 10515600"/>
              <a:gd name="connsiteY0" fmla="*/ 0 h 2837000"/>
              <a:gd name="connsiteX1" fmla="*/ 10515600 w 10515600"/>
              <a:gd name="connsiteY1" fmla="*/ 0 h 2837000"/>
              <a:gd name="connsiteX2" fmla="*/ 10515600 w 10515600"/>
              <a:gd name="connsiteY2" fmla="*/ 2837000 h 2837000"/>
              <a:gd name="connsiteX3" fmla="*/ 0 w 10515600"/>
              <a:gd name="connsiteY3" fmla="*/ 2837000 h 2837000"/>
            </a:gdLst>
            <a:ahLst/>
            <a:cxnLst>
              <a:cxn ang="0">
                <a:pos x="connsiteX0" y="connsiteY0"/>
              </a:cxn>
              <a:cxn ang="0">
                <a:pos x="connsiteX1" y="connsiteY1"/>
              </a:cxn>
              <a:cxn ang="0">
                <a:pos x="connsiteX2" y="connsiteY2"/>
              </a:cxn>
              <a:cxn ang="0">
                <a:pos x="connsiteX3" y="connsiteY3"/>
              </a:cxn>
            </a:cxnLst>
            <a:rect l="l" t="t" r="r" b="b"/>
            <a:pathLst>
              <a:path w="10515600" h="2837000">
                <a:moveTo>
                  <a:pt x="0" y="0"/>
                </a:moveTo>
                <a:lnTo>
                  <a:pt x="10515600" y="0"/>
                </a:lnTo>
                <a:lnTo>
                  <a:pt x="10515600" y="2837000"/>
                </a:lnTo>
                <a:lnTo>
                  <a:pt x="0" y="2837000"/>
                </a:lnTo>
                <a:close/>
              </a:path>
            </a:pathLst>
          </a:custGeom>
        </p:spPr>
      </p:pic>
      <p:sp>
        <p:nvSpPr>
          <p:cNvPr id="25" name="Title 10">
            <a:extLst>
              <a:ext uri="{FF2B5EF4-FFF2-40B4-BE49-F238E27FC236}">
                <a16:creationId xmlns:a16="http://schemas.microsoft.com/office/drawing/2014/main" id="{98134E96-CCEB-984C-98F5-735B33AC6CDA}"/>
              </a:ext>
            </a:extLst>
          </p:cNvPr>
          <p:cNvSpPr txBox="1">
            <a:spLocks/>
          </p:cNvSpPr>
          <p:nvPr/>
        </p:nvSpPr>
        <p:spPr>
          <a:xfrm>
            <a:off x="356566" y="658550"/>
            <a:ext cx="10515600" cy="743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bg1"/>
                </a:solidFill>
                <a:latin typeface="Arial Black" panose="020B0A04020102020204" pitchFamily="34" charset="0"/>
              </a:rPr>
              <a:t>Problem Statement: </a:t>
            </a:r>
            <a:r>
              <a:rPr lang="en-US" altLang="zh-TW" sz="3600" b="1" dirty="0">
                <a:solidFill>
                  <a:schemeClr val="bg1"/>
                </a:solidFill>
                <a:latin typeface="Arial Black" panose="020B0A04020102020204" pitchFamily="34" charset="0"/>
              </a:rPr>
              <a:t>Safety &amp; Efficiency </a:t>
            </a:r>
            <a:endParaRPr lang="en-US" sz="3600" dirty="0">
              <a:solidFill>
                <a:schemeClr val="bg1"/>
              </a:solidFill>
              <a:latin typeface="Arial Black" panose="020B0A04020102020204" pitchFamily="34" charset="0"/>
            </a:endParaRPr>
          </a:p>
        </p:txBody>
      </p:sp>
      <p:sp>
        <p:nvSpPr>
          <p:cNvPr id="26" name="Rectangle 25">
            <a:extLst>
              <a:ext uri="{FF2B5EF4-FFF2-40B4-BE49-F238E27FC236}">
                <a16:creationId xmlns:a16="http://schemas.microsoft.com/office/drawing/2014/main" id="{79B10796-EBE2-BC4F-9C24-0505AAC8A051}"/>
              </a:ext>
            </a:extLst>
          </p:cNvPr>
          <p:cNvSpPr/>
          <p:nvPr/>
        </p:nvSpPr>
        <p:spPr>
          <a:xfrm>
            <a:off x="-355" y="3404079"/>
            <a:ext cx="3042529" cy="2662246"/>
          </a:xfrm>
          <a:prstGeom prst="rect">
            <a:avLst/>
          </a:prstGeom>
          <a:solidFill>
            <a:srgbClr val="CEDBE6">
              <a:alpha val="9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C387A9AA-5915-6A47-AEDF-76508CD3B9E4}"/>
              </a:ext>
            </a:extLst>
          </p:cNvPr>
          <p:cNvSpPr/>
          <p:nvPr/>
        </p:nvSpPr>
        <p:spPr>
          <a:xfrm>
            <a:off x="3044050" y="3404079"/>
            <a:ext cx="3055330" cy="2670628"/>
          </a:xfrm>
          <a:prstGeom prst="rect">
            <a:avLst/>
          </a:prstGeom>
          <a:solidFill>
            <a:srgbClr val="373545">
              <a:alpha val="9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931AB9C-F2EC-5242-842E-1E80218B96E6}"/>
              </a:ext>
            </a:extLst>
          </p:cNvPr>
          <p:cNvSpPr/>
          <p:nvPr/>
        </p:nvSpPr>
        <p:spPr>
          <a:xfrm>
            <a:off x="6103132" y="3400227"/>
            <a:ext cx="3042529" cy="2670628"/>
          </a:xfrm>
          <a:prstGeom prst="rect">
            <a:avLst/>
          </a:prstGeom>
          <a:solidFill>
            <a:srgbClr val="CEDBE6">
              <a:alpha val="9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4523184-52C5-2A41-9DD4-D3F340613F29}"/>
              </a:ext>
            </a:extLst>
          </p:cNvPr>
          <p:cNvSpPr/>
          <p:nvPr/>
        </p:nvSpPr>
        <p:spPr>
          <a:xfrm>
            <a:off x="9141591" y="3395697"/>
            <a:ext cx="3042529" cy="2679689"/>
          </a:xfrm>
          <a:prstGeom prst="rect">
            <a:avLst/>
          </a:prstGeom>
          <a:solidFill>
            <a:srgbClr val="373545">
              <a:alpha val="9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FF084D59-478B-A04E-80BF-9560B53BA51C}"/>
              </a:ext>
            </a:extLst>
          </p:cNvPr>
          <p:cNvGrpSpPr/>
          <p:nvPr/>
        </p:nvGrpSpPr>
        <p:grpSpPr>
          <a:xfrm>
            <a:off x="1138735" y="3800985"/>
            <a:ext cx="729890" cy="729890"/>
            <a:chOff x="854255" y="2677518"/>
            <a:chExt cx="729890" cy="729890"/>
          </a:xfrm>
        </p:grpSpPr>
        <p:sp>
          <p:nvSpPr>
            <p:cNvPr id="31" name="Freeform 5">
              <a:extLst>
                <a:ext uri="{FF2B5EF4-FFF2-40B4-BE49-F238E27FC236}">
                  <a16:creationId xmlns:a16="http://schemas.microsoft.com/office/drawing/2014/main" id="{DAC22A9E-0655-B448-93BA-67BBF59FE840}"/>
                </a:ext>
              </a:extLst>
            </p:cNvPr>
            <p:cNvSpPr>
              <a:spLocks noEditPoints="1"/>
            </p:cNvSpPr>
            <p:nvPr/>
          </p:nvSpPr>
          <p:spPr bwMode="auto">
            <a:xfrm>
              <a:off x="1021189" y="2877757"/>
              <a:ext cx="396023" cy="329413"/>
            </a:xfrm>
            <a:custGeom>
              <a:avLst/>
              <a:gdLst>
                <a:gd name="T0" fmla="*/ 141 w 143"/>
                <a:gd name="T1" fmla="*/ 55 h 117"/>
                <a:gd name="T2" fmla="*/ 77 w 143"/>
                <a:gd name="T3" fmla="*/ 4 h 117"/>
                <a:gd name="T4" fmla="*/ 74 w 143"/>
                <a:gd name="T5" fmla="*/ 1 h 117"/>
                <a:gd name="T6" fmla="*/ 69 w 143"/>
                <a:gd name="T7" fmla="*/ 1 h 117"/>
                <a:gd name="T8" fmla="*/ 51 w 143"/>
                <a:gd name="T9" fmla="*/ 16 h 117"/>
                <a:gd name="T10" fmla="*/ 51 w 143"/>
                <a:gd name="T11" fmla="*/ 10 h 117"/>
                <a:gd name="T12" fmla="*/ 47 w 143"/>
                <a:gd name="T13" fmla="*/ 6 h 117"/>
                <a:gd name="T14" fmla="*/ 33 w 143"/>
                <a:gd name="T15" fmla="*/ 6 h 117"/>
                <a:gd name="T16" fmla="*/ 30 w 143"/>
                <a:gd name="T17" fmla="*/ 10 h 117"/>
                <a:gd name="T18" fmla="*/ 30 w 143"/>
                <a:gd name="T19" fmla="*/ 33 h 117"/>
                <a:gd name="T20" fmla="*/ 2 w 143"/>
                <a:gd name="T21" fmla="*/ 56 h 117"/>
                <a:gd name="T22" fmla="*/ 1 w 143"/>
                <a:gd name="T23" fmla="*/ 61 h 117"/>
                <a:gd name="T24" fmla="*/ 4 w 143"/>
                <a:gd name="T25" fmla="*/ 63 h 117"/>
                <a:gd name="T26" fmla="*/ 6 w 143"/>
                <a:gd name="T27" fmla="*/ 62 h 117"/>
                <a:gd name="T28" fmla="*/ 17 w 143"/>
                <a:gd name="T29" fmla="*/ 53 h 117"/>
                <a:gd name="T30" fmla="*/ 17 w 143"/>
                <a:gd name="T31" fmla="*/ 113 h 117"/>
                <a:gd name="T32" fmla="*/ 21 w 143"/>
                <a:gd name="T33" fmla="*/ 117 h 117"/>
                <a:gd name="T34" fmla="*/ 59 w 143"/>
                <a:gd name="T35" fmla="*/ 117 h 117"/>
                <a:gd name="T36" fmla="*/ 63 w 143"/>
                <a:gd name="T37" fmla="*/ 113 h 117"/>
                <a:gd name="T38" fmla="*/ 63 w 143"/>
                <a:gd name="T39" fmla="*/ 85 h 117"/>
                <a:gd name="T40" fmla="*/ 80 w 143"/>
                <a:gd name="T41" fmla="*/ 85 h 117"/>
                <a:gd name="T42" fmla="*/ 80 w 143"/>
                <a:gd name="T43" fmla="*/ 113 h 117"/>
                <a:gd name="T44" fmla="*/ 84 w 143"/>
                <a:gd name="T45" fmla="*/ 117 h 117"/>
                <a:gd name="T46" fmla="*/ 122 w 143"/>
                <a:gd name="T47" fmla="*/ 117 h 117"/>
                <a:gd name="T48" fmla="*/ 126 w 143"/>
                <a:gd name="T49" fmla="*/ 113 h 117"/>
                <a:gd name="T50" fmla="*/ 126 w 143"/>
                <a:gd name="T51" fmla="*/ 52 h 117"/>
                <a:gd name="T52" fmla="*/ 137 w 143"/>
                <a:gd name="T53" fmla="*/ 61 h 117"/>
                <a:gd name="T54" fmla="*/ 139 w 143"/>
                <a:gd name="T55" fmla="*/ 62 h 117"/>
                <a:gd name="T56" fmla="*/ 142 w 143"/>
                <a:gd name="T57" fmla="*/ 60 h 117"/>
                <a:gd name="T58" fmla="*/ 141 w 143"/>
                <a:gd name="T59" fmla="*/ 55 h 117"/>
                <a:gd name="T60" fmla="*/ 37 w 143"/>
                <a:gd name="T61" fmla="*/ 13 h 117"/>
                <a:gd name="T62" fmla="*/ 43 w 143"/>
                <a:gd name="T63" fmla="*/ 13 h 117"/>
                <a:gd name="T64" fmla="*/ 43 w 143"/>
                <a:gd name="T65" fmla="*/ 22 h 117"/>
                <a:gd name="T66" fmla="*/ 37 w 143"/>
                <a:gd name="T67" fmla="*/ 27 h 117"/>
                <a:gd name="T68" fmla="*/ 37 w 143"/>
                <a:gd name="T69" fmla="*/ 13 h 117"/>
                <a:gd name="T70" fmla="*/ 119 w 143"/>
                <a:gd name="T71" fmla="*/ 47 h 117"/>
                <a:gd name="T72" fmla="*/ 119 w 143"/>
                <a:gd name="T73" fmla="*/ 109 h 117"/>
                <a:gd name="T74" fmla="*/ 87 w 143"/>
                <a:gd name="T75" fmla="*/ 109 h 117"/>
                <a:gd name="T76" fmla="*/ 87 w 143"/>
                <a:gd name="T77" fmla="*/ 81 h 117"/>
                <a:gd name="T78" fmla="*/ 84 w 143"/>
                <a:gd name="T79" fmla="*/ 78 h 117"/>
                <a:gd name="T80" fmla="*/ 59 w 143"/>
                <a:gd name="T81" fmla="*/ 78 h 117"/>
                <a:gd name="T82" fmla="*/ 56 w 143"/>
                <a:gd name="T83" fmla="*/ 81 h 117"/>
                <a:gd name="T84" fmla="*/ 56 w 143"/>
                <a:gd name="T85" fmla="*/ 109 h 117"/>
                <a:gd name="T86" fmla="*/ 24 w 143"/>
                <a:gd name="T87" fmla="*/ 109 h 117"/>
                <a:gd name="T88" fmla="*/ 24 w 143"/>
                <a:gd name="T89" fmla="*/ 47 h 117"/>
                <a:gd name="T90" fmla="*/ 38 w 143"/>
                <a:gd name="T91" fmla="*/ 36 h 117"/>
                <a:gd name="T92" fmla="*/ 72 w 143"/>
                <a:gd name="T93" fmla="*/ 8 h 117"/>
                <a:gd name="T94" fmla="*/ 119 w 143"/>
                <a:gd name="T95" fmla="*/ 47 h 117"/>
                <a:gd name="T96" fmla="*/ 119 w 143"/>
                <a:gd name="T97" fmla="*/ 47 h 117"/>
                <a:gd name="T98" fmla="*/ 119 w 143"/>
                <a:gd name="T99" fmla="*/ 4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 h="117">
                  <a:moveTo>
                    <a:pt x="141" y="55"/>
                  </a:moveTo>
                  <a:cubicBezTo>
                    <a:pt x="77" y="4"/>
                    <a:pt x="77" y="4"/>
                    <a:pt x="77" y="4"/>
                  </a:cubicBezTo>
                  <a:cubicBezTo>
                    <a:pt x="74" y="1"/>
                    <a:pt x="74" y="1"/>
                    <a:pt x="74" y="1"/>
                  </a:cubicBezTo>
                  <a:cubicBezTo>
                    <a:pt x="72" y="0"/>
                    <a:pt x="71" y="0"/>
                    <a:pt x="69" y="1"/>
                  </a:cubicBezTo>
                  <a:cubicBezTo>
                    <a:pt x="51" y="16"/>
                    <a:pt x="51" y="16"/>
                    <a:pt x="51" y="16"/>
                  </a:cubicBezTo>
                  <a:cubicBezTo>
                    <a:pt x="51" y="10"/>
                    <a:pt x="51" y="10"/>
                    <a:pt x="51" y="10"/>
                  </a:cubicBezTo>
                  <a:cubicBezTo>
                    <a:pt x="51" y="8"/>
                    <a:pt x="49" y="6"/>
                    <a:pt x="47" y="6"/>
                  </a:cubicBezTo>
                  <a:cubicBezTo>
                    <a:pt x="33" y="6"/>
                    <a:pt x="33" y="6"/>
                    <a:pt x="33" y="6"/>
                  </a:cubicBezTo>
                  <a:cubicBezTo>
                    <a:pt x="31" y="6"/>
                    <a:pt x="30" y="8"/>
                    <a:pt x="30" y="10"/>
                  </a:cubicBezTo>
                  <a:cubicBezTo>
                    <a:pt x="30" y="33"/>
                    <a:pt x="30" y="33"/>
                    <a:pt x="30" y="33"/>
                  </a:cubicBezTo>
                  <a:cubicBezTo>
                    <a:pt x="2" y="56"/>
                    <a:pt x="2" y="56"/>
                    <a:pt x="2" y="56"/>
                  </a:cubicBezTo>
                  <a:cubicBezTo>
                    <a:pt x="0" y="58"/>
                    <a:pt x="0" y="60"/>
                    <a:pt x="1" y="61"/>
                  </a:cubicBezTo>
                  <a:cubicBezTo>
                    <a:pt x="2" y="62"/>
                    <a:pt x="3" y="63"/>
                    <a:pt x="4" y="63"/>
                  </a:cubicBezTo>
                  <a:cubicBezTo>
                    <a:pt x="5" y="63"/>
                    <a:pt x="5" y="63"/>
                    <a:pt x="6" y="62"/>
                  </a:cubicBezTo>
                  <a:cubicBezTo>
                    <a:pt x="17" y="53"/>
                    <a:pt x="17" y="53"/>
                    <a:pt x="17" y="53"/>
                  </a:cubicBezTo>
                  <a:cubicBezTo>
                    <a:pt x="17" y="113"/>
                    <a:pt x="17" y="113"/>
                    <a:pt x="17" y="113"/>
                  </a:cubicBezTo>
                  <a:cubicBezTo>
                    <a:pt x="17" y="115"/>
                    <a:pt x="19" y="117"/>
                    <a:pt x="21" y="117"/>
                  </a:cubicBezTo>
                  <a:cubicBezTo>
                    <a:pt x="59" y="117"/>
                    <a:pt x="59" y="117"/>
                    <a:pt x="59" y="117"/>
                  </a:cubicBezTo>
                  <a:cubicBezTo>
                    <a:pt x="61" y="117"/>
                    <a:pt x="63" y="115"/>
                    <a:pt x="63" y="113"/>
                  </a:cubicBezTo>
                  <a:cubicBezTo>
                    <a:pt x="63" y="85"/>
                    <a:pt x="63" y="85"/>
                    <a:pt x="63" y="85"/>
                  </a:cubicBezTo>
                  <a:cubicBezTo>
                    <a:pt x="80" y="85"/>
                    <a:pt x="80" y="85"/>
                    <a:pt x="80" y="85"/>
                  </a:cubicBezTo>
                  <a:cubicBezTo>
                    <a:pt x="80" y="113"/>
                    <a:pt x="80" y="113"/>
                    <a:pt x="80" y="113"/>
                  </a:cubicBezTo>
                  <a:cubicBezTo>
                    <a:pt x="80" y="115"/>
                    <a:pt x="82" y="117"/>
                    <a:pt x="84" y="117"/>
                  </a:cubicBezTo>
                  <a:cubicBezTo>
                    <a:pt x="122" y="117"/>
                    <a:pt x="122" y="117"/>
                    <a:pt x="122" y="117"/>
                  </a:cubicBezTo>
                  <a:cubicBezTo>
                    <a:pt x="124" y="117"/>
                    <a:pt x="126" y="115"/>
                    <a:pt x="126" y="113"/>
                  </a:cubicBezTo>
                  <a:cubicBezTo>
                    <a:pt x="126" y="52"/>
                    <a:pt x="126" y="52"/>
                    <a:pt x="126" y="52"/>
                  </a:cubicBezTo>
                  <a:cubicBezTo>
                    <a:pt x="137" y="61"/>
                    <a:pt x="137" y="61"/>
                    <a:pt x="137" y="61"/>
                  </a:cubicBezTo>
                  <a:cubicBezTo>
                    <a:pt x="137" y="62"/>
                    <a:pt x="138" y="62"/>
                    <a:pt x="139" y="62"/>
                  </a:cubicBezTo>
                  <a:cubicBezTo>
                    <a:pt x="140" y="62"/>
                    <a:pt x="141" y="61"/>
                    <a:pt x="142" y="60"/>
                  </a:cubicBezTo>
                  <a:cubicBezTo>
                    <a:pt x="143" y="59"/>
                    <a:pt x="143" y="57"/>
                    <a:pt x="141" y="55"/>
                  </a:cubicBezTo>
                  <a:close/>
                  <a:moveTo>
                    <a:pt x="37" y="13"/>
                  </a:moveTo>
                  <a:cubicBezTo>
                    <a:pt x="43" y="13"/>
                    <a:pt x="43" y="13"/>
                    <a:pt x="43" y="13"/>
                  </a:cubicBezTo>
                  <a:cubicBezTo>
                    <a:pt x="43" y="22"/>
                    <a:pt x="43" y="22"/>
                    <a:pt x="43" y="22"/>
                  </a:cubicBezTo>
                  <a:cubicBezTo>
                    <a:pt x="37" y="27"/>
                    <a:pt x="37" y="27"/>
                    <a:pt x="37" y="27"/>
                  </a:cubicBezTo>
                  <a:lnTo>
                    <a:pt x="37" y="13"/>
                  </a:lnTo>
                  <a:close/>
                  <a:moveTo>
                    <a:pt x="119" y="47"/>
                  </a:moveTo>
                  <a:cubicBezTo>
                    <a:pt x="119" y="109"/>
                    <a:pt x="119" y="109"/>
                    <a:pt x="119" y="109"/>
                  </a:cubicBezTo>
                  <a:cubicBezTo>
                    <a:pt x="87" y="109"/>
                    <a:pt x="87" y="109"/>
                    <a:pt x="87" y="109"/>
                  </a:cubicBezTo>
                  <a:cubicBezTo>
                    <a:pt x="87" y="81"/>
                    <a:pt x="87" y="81"/>
                    <a:pt x="87" y="81"/>
                  </a:cubicBezTo>
                  <a:cubicBezTo>
                    <a:pt x="87" y="79"/>
                    <a:pt x="86" y="78"/>
                    <a:pt x="84" y="78"/>
                  </a:cubicBezTo>
                  <a:cubicBezTo>
                    <a:pt x="59" y="78"/>
                    <a:pt x="59" y="78"/>
                    <a:pt x="59" y="78"/>
                  </a:cubicBezTo>
                  <a:cubicBezTo>
                    <a:pt x="57" y="78"/>
                    <a:pt x="56" y="79"/>
                    <a:pt x="56" y="81"/>
                  </a:cubicBezTo>
                  <a:cubicBezTo>
                    <a:pt x="56" y="109"/>
                    <a:pt x="56" y="109"/>
                    <a:pt x="56" y="109"/>
                  </a:cubicBezTo>
                  <a:cubicBezTo>
                    <a:pt x="24" y="109"/>
                    <a:pt x="24" y="109"/>
                    <a:pt x="24" y="109"/>
                  </a:cubicBezTo>
                  <a:cubicBezTo>
                    <a:pt x="24" y="47"/>
                    <a:pt x="24" y="47"/>
                    <a:pt x="24" y="47"/>
                  </a:cubicBezTo>
                  <a:cubicBezTo>
                    <a:pt x="38" y="36"/>
                    <a:pt x="38" y="36"/>
                    <a:pt x="38" y="36"/>
                  </a:cubicBezTo>
                  <a:cubicBezTo>
                    <a:pt x="38" y="36"/>
                    <a:pt x="71" y="9"/>
                    <a:pt x="72" y="8"/>
                  </a:cubicBezTo>
                  <a:lnTo>
                    <a:pt x="119" y="47"/>
                  </a:lnTo>
                  <a:close/>
                  <a:moveTo>
                    <a:pt x="119" y="47"/>
                  </a:moveTo>
                  <a:cubicBezTo>
                    <a:pt x="119" y="47"/>
                    <a:pt x="119" y="47"/>
                    <a:pt x="119" y="47"/>
                  </a:cubicBezTo>
                </a:path>
              </a:pathLst>
            </a:custGeom>
            <a:solidFill>
              <a:sysClr val="windowText" lastClr="0000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DD1420A5-66D5-8340-98A9-30D8B291353C}"/>
                </a:ext>
              </a:extLst>
            </p:cNvPr>
            <p:cNvSpPr/>
            <p:nvPr/>
          </p:nvSpPr>
          <p:spPr>
            <a:xfrm>
              <a:off x="854255" y="2677518"/>
              <a:ext cx="729890" cy="729890"/>
            </a:xfrm>
            <a:prstGeom prst="ellipse">
              <a:avLst/>
            </a:prstGeom>
            <a:no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3" name="TextBox 200">
            <a:extLst>
              <a:ext uri="{FF2B5EF4-FFF2-40B4-BE49-F238E27FC236}">
                <a16:creationId xmlns:a16="http://schemas.microsoft.com/office/drawing/2014/main" id="{C9618DB2-E6DA-924D-8378-40041EC09A7F}"/>
              </a:ext>
            </a:extLst>
          </p:cNvPr>
          <p:cNvSpPr txBox="1"/>
          <p:nvPr/>
        </p:nvSpPr>
        <p:spPr>
          <a:xfrm>
            <a:off x="311558" y="4652394"/>
            <a:ext cx="2384245"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400" dirty="0">
                <a:solidFill>
                  <a:prstClr val="black"/>
                </a:solidFill>
                <a:latin typeface="Arial Black" panose="020B0A04020102020204" pitchFamily="34" charset="0"/>
                <a:ea typeface="Lato" panose="020F0502020204030203" pitchFamily="34" charset="0"/>
                <a:cs typeface="Lato" panose="020F0502020204030203" pitchFamily="34" charset="0"/>
              </a:rPr>
              <a:t>With the increasing number of self-driving car producers, concerns about safety are increasing</a:t>
            </a:r>
          </a:p>
        </p:txBody>
      </p:sp>
      <p:sp>
        <p:nvSpPr>
          <p:cNvPr id="34" name="Freeform 11">
            <a:extLst>
              <a:ext uri="{FF2B5EF4-FFF2-40B4-BE49-F238E27FC236}">
                <a16:creationId xmlns:a16="http://schemas.microsoft.com/office/drawing/2014/main" id="{7D4430CD-3470-B649-89C5-1D52B0FA03F1}"/>
              </a:ext>
            </a:extLst>
          </p:cNvPr>
          <p:cNvSpPr>
            <a:spLocks/>
          </p:cNvSpPr>
          <p:nvPr/>
        </p:nvSpPr>
        <p:spPr bwMode="auto">
          <a:xfrm>
            <a:off x="4363910" y="4020037"/>
            <a:ext cx="355221" cy="291786"/>
          </a:xfrm>
          <a:custGeom>
            <a:avLst/>
            <a:gdLst>
              <a:gd name="connsiteX0" fmla="*/ 63500 w 2667000"/>
              <a:gd name="connsiteY0" fmla="*/ 1381350 h 2190750"/>
              <a:gd name="connsiteX1" fmla="*/ 222018 w 2667000"/>
              <a:gd name="connsiteY1" fmla="*/ 1417577 h 2190750"/>
              <a:gd name="connsiteX2" fmla="*/ 1122426 w 2667000"/>
              <a:gd name="connsiteY2" fmla="*/ 1417577 h 2190750"/>
              <a:gd name="connsiteX3" fmla="*/ 1343024 w 2667000"/>
              <a:gd name="connsiteY3" fmla="*/ 1581987 h 2190750"/>
              <a:gd name="connsiteX4" fmla="*/ 1563506 w 2667000"/>
              <a:gd name="connsiteY4" fmla="*/ 1417577 h 2190750"/>
              <a:gd name="connsiteX5" fmla="*/ 2463912 w 2667000"/>
              <a:gd name="connsiteY5" fmla="*/ 1417577 h 2190750"/>
              <a:gd name="connsiteX6" fmla="*/ 2622550 w 2667000"/>
              <a:gd name="connsiteY6" fmla="*/ 1381542 h 2190750"/>
              <a:gd name="connsiteX7" fmla="*/ 2622550 w 2667000"/>
              <a:gd name="connsiteY7" fmla="*/ 1978661 h 2190750"/>
              <a:gd name="connsiteX8" fmla="*/ 2410244 w 2667000"/>
              <a:gd name="connsiteY8" fmla="*/ 2190750 h 2190750"/>
              <a:gd name="connsiteX9" fmla="*/ 275688 w 2667000"/>
              <a:gd name="connsiteY9" fmla="*/ 2190750 h 2190750"/>
              <a:gd name="connsiteX10" fmla="*/ 63500 w 2667000"/>
              <a:gd name="connsiteY10" fmla="*/ 1978661 h 2190750"/>
              <a:gd name="connsiteX11" fmla="*/ 1343024 w 2667000"/>
              <a:gd name="connsiteY11" fmla="*/ 1155700 h 2190750"/>
              <a:gd name="connsiteX12" fmla="*/ 1473820 w 2667000"/>
              <a:gd name="connsiteY12" fmla="*/ 1286088 h 2190750"/>
              <a:gd name="connsiteX13" fmla="*/ 1473820 w 2667000"/>
              <a:gd name="connsiteY13" fmla="*/ 1345363 h 2190750"/>
              <a:gd name="connsiteX14" fmla="*/ 1343024 w 2667000"/>
              <a:gd name="connsiteY14" fmla="*/ 1475895 h 2190750"/>
              <a:gd name="connsiteX15" fmla="*/ 1212466 w 2667000"/>
              <a:gd name="connsiteY15" fmla="*/ 1345363 h 2190750"/>
              <a:gd name="connsiteX16" fmla="*/ 1212466 w 2667000"/>
              <a:gd name="connsiteY16" fmla="*/ 1286088 h 2190750"/>
              <a:gd name="connsiteX17" fmla="*/ 1343024 w 2667000"/>
              <a:gd name="connsiteY17" fmla="*/ 1155700 h 2190750"/>
              <a:gd name="connsiteX18" fmla="*/ 1133626 w 2667000"/>
              <a:gd name="connsiteY18" fmla="*/ 203200 h 2190750"/>
              <a:gd name="connsiteX19" fmla="*/ 939800 w 2667000"/>
              <a:gd name="connsiteY19" fmla="*/ 342900 h 2190750"/>
              <a:gd name="connsiteX20" fmla="*/ 1735138 w 2667000"/>
              <a:gd name="connsiteY20" fmla="*/ 342900 h 2190750"/>
              <a:gd name="connsiteX21" fmla="*/ 1541348 w 2667000"/>
              <a:gd name="connsiteY21" fmla="*/ 203200 h 2190750"/>
              <a:gd name="connsiteX22" fmla="*/ 1129276 w 2667000"/>
              <a:gd name="connsiteY22" fmla="*/ 0 h 2190750"/>
              <a:gd name="connsiteX23" fmla="*/ 1537724 w 2667000"/>
              <a:gd name="connsiteY23" fmla="*/ 0 h 2190750"/>
              <a:gd name="connsiteX24" fmla="*/ 1936044 w 2667000"/>
              <a:gd name="connsiteY24" fmla="*/ 339833 h 2190750"/>
              <a:gd name="connsiteX25" fmla="*/ 2445862 w 2667000"/>
              <a:gd name="connsiteY25" fmla="*/ 339833 h 2190750"/>
              <a:gd name="connsiteX26" fmla="*/ 2667000 w 2667000"/>
              <a:gd name="connsiteY26" fmla="*/ 552163 h 2190750"/>
              <a:gd name="connsiteX27" fmla="*/ 2667000 w 2667000"/>
              <a:gd name="connsiteY27" fmla="*/ 1041969 h 2190750"/>
              <a:gd name="connsiteX28" fmla="*/ 2454752 w 2667000"/>
              <a:gd name="connsiteY28" fmla="*/ 1254125 h 2190750"/>
              <a:gd name="connsiteX29" fmla="*/ 1563900 w 2667000"/>
              <a:gd name="connsiteY29" fmla="*/ 1254125 h 2190750"/>
              <a:gd name="connsiteX30" fmla="*/ 1493150 w 2667000"/>
              <a:gd name="connsiteY30" fmla="*/ 1098462 h 2190750"/>
              <a:gd name="connsiteX31" fmla="*/ 1488952 w 2667000"/>
              <a:gd name="connsiteY31" fmla="*/ 1095095 h 2190750"/>
              <a:gd name="connsiteX32" fmla="*/ 1459936 w 2667000"/>
              <a:gd name="connsiteY32" fmla="*/ 1071696 h 2190750"/>
              <a:gd name="connsiteX33" fmla="*/ 1447958 w 2667000"/>
              <a:gd name="connsiteY33" fmla="*/ 1065368 h 2190750"/>
              <a:gd name="connsiteX34" fmla="*/ 1421660 w 2667000"/>
              <a:gd name="connsiteY34" fmla="*/ 1051607 h 2190750"/>
              <a:gd name="connsiteX35" fmla="*/ 1399064 w 2667000"/>
              <a:gd name="connsiteY35" fmla="*/ 1044582 h 2190750"/>
              <a:gd name="connsiteX36" fmla="*/ 1379432 w 2667000"/>
              <a:gd name="connsiteY36" fmla="*/ 1038601 h 2190750"/>
              <a:gd name="connsiteX37" fmla="*/ 1333500 w 2667000"/>
              <a:gd name="connsiteY37" fmla="*/ 1033956 h 2190750"/>
              <a:gd name="connsiteX38" fmla="*/ 1287568 w 2667000"/>
              <a:gd name="connsiteY38" fmla="*/ 1038601 h 2190750"/>
              <a:gd name="connsiteX39" fmla="*/ 1267812 w 2667000"/>
              <a:gd name="connsiteY39" fmla="*/ 1044582 h 2190750"/>
              <a:gd name="connsiteX40" fmla="*/ 1245094 w 2667000"/>
              <a:gd name="connsiteY40" fmla="*/ 1051607 h 2190750"/>
              <a:gd name="connsiteX41" fmla="*/ 1218918 w 2667000"/>
              <a:gd name="connsiteY41" fmla="*/ 1065368 h 2190750"/>
              <a:gd name="connsiteX42" fmla="*/ 1206940 w 2667000"/>
              <a:gd name="connsiteY42" fmla="*/ 1071696 h 2190750"/>
              <a:gd name="connsiteX43" fmla="*/ 1177678 w 2667000"/>
              <a:gd name="connsiteY43" fmla="*/ 1095095 h 2190750"/>
              <a:gd name="connsiteX44" fmla="*/ 1173728 w 2667000"/>
              <a:gd name="connsiteY44" fmla="*/ 1098462 h 2190750"/>
              <a:gd name="connsiteX45" fmla="*/ 1102978 w 2667000"/>
              <a:gd name="connsiteY45" fmla="*/ 1254125 h 2190750"/>
              <a:gd name="connsiteX46" fmla="*/ 212248 w 2667000"/>
              <a:gd name="connsiteY46" fmla="*/ 1254125 h 2190750"/>
              <a:gd name="connsiteX47" fmla="*/ 0 w 2667000"/>
              <a:gd name="connsiteY47" fmla="*/ 1041737 h 2190750"/>
              <a:gd name="connsiteX48" fmla="*/ 0 w 2667000"/>
              <a:gd name="connsiteY48" fmla="*/ 552163 h 2190750"/>
              <a:gd name="connsiteX49" fmla="*/ 221138 w 2667000"/>
              <a:gd name="connsiteY49" fmla="*/ 339833 h 2190750"/>
              <a:gd name="connsiteX50" fmla="*/ 730586 w 2667000"/>
              <a:gd name="connsiteY50" fmla="*/ 339833 h 2190750"/>
              <a:gd name="connsiteX51" fmla="*/ 1129276 w 2667000"/>
              <a:gd name="connsiteY51"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67000" h="2190750">
                <a:moveTo>
                  <a:pt x="63500" y="1381350"/>
                </a:moveTo>
                <a:cubicBezTo>
                  <a:pt x="111720" y="1404352"/>
                  <a:pt x="165270" y="1417577"/>
                  <a:pt x="222018" y="1417577"/>
                </a:cubicBezTo>
                <a:lnTo>
                  <a:pt x="1122426" y="1417577"/>
                </a:lnTo>
                <a:cubicBezTo>
                  <a:pt x="1151570" y="1512265"/>
                  <a:pt x="1238768" y="1581987"/>
                  <a:pt x="1343024" y="1581987"/>
                </a:cubicBezTo>
                <a:cubicBezTo>
                  <a:pt x="1447164" y="1581987"/>
                  <a:pt x="1534480" y="1512265"/>
                  <a:pt x="1563506" y="1417577"/>
                </a:cubicBezTo>
                <a:cubicBezTo>
                  <a:pt x="1563506" y="1417577"/>
                  <a:pt x="2463912" y="1417577"/>
                  <a:pt x="2463912" y="1417577"/>
                </a:cubicBezTo>
                <a:cubicBezTo>
                  <a:pt x="2520780" y="1417577"/>
                  <a:pt x="2574330" y="1404352"/>
                  <a:pt x="2622550" y="1381542"/>
                </a:cubicBezTo>
                <a:lnTo>
                  <a:pt x="2622550" y="1978661"/>
                </a:lnTo>
                <a:cubicBezTo>
                  <a:pt x="2622550" y="2095248"/>
                  <a:pt x="2527178" y="2190750"/>
                  <a:pt x="2410244" y="2190750"/>
                </a:cubicBezTo>
                <a:lnTo>
                  <a:pt x="275688" y="2190750"/>
                </a:lnTo>
                <a:cubicBezTo>
                  <a:pt x="158754" y="2190750"/>
                  <a:pt x="63500" y="2095248"/>
                  <a:pt x="63500" y="1978661"/>
                </a:cubicBezTo>
                <a:close/>
                <a:moveTo>
                  <a:pt x="1343024" y="1155700"/>
                </a:moveTo>
                <a:cubicBezTo>
                  <a:pt x="1415294" y="1155700"/>
                  <a:pt x="1473820" y="1213826"/>
                  <a:pt x="1473820" y="1286088"/>
                </a:cubicBezTo>
                <a:lnTo>
                  <a:pt x="1473820" y="1345363"/>
                </a:lnTo>
                <a:cubicBezTo>
                  <a:pt x="1473820" y="1417290"/>
                  <a:pt x="1415294" y="1475895"/>
                  <a:pt x="1343024" y="1475895"/>
                </a:cubicBezTo>
                <a:cubicBezTo>
                  <a:pt x="1270636" y="1475895"/>
                  <a:pt x="1212466" y="1417290"/>
                  <a:pt x="1212466" y="1345363"/>
                </a:cubicBezTo>
                <a:lnTo>
                  <a:pt x="1212466" y="1286088"/>
                </a:lnTo>
                <a:cubicBezTo>
                  <a:pt x="1212466" y="1213826"/>
                  <a:pt x="1270636" y="1155700"/>
                  <a:pt x="1343024" y="1155700"/>
                </a:cubicBezTo>
                <a:close/>
                <a:moveTo>
                  <a:pt x="1133626" y="203200"/>
                </a:moveTo>
                <a:cubicBezTo>
                  <a:pt x="1042974" y="203200"/>
                  <a:pt x="966900" y="262204"/>
                  <a:pt x="939800" y="342900"/>
                </a:cubicBezTo>
                <a:cubicBezTo>
                  <a:pt x="939800" y="342900"/>
                  <a:pt x="1735138" y="342900"/>
                  <a:pt x="1735138" y="342900"/>
                </a:cubicBezTo>
                <a:cubicBezTo>
                  <a:pt x="1708038" y="262204"/>
                  <a:pt x="1631928" y="203200"/>
                  <a:pt x="1541348" y="203200"/>
                </a:cubicBezTo>
                <a:close/>
                <a:moveTo>
                  <a:pt x="1129276" y="0"/>
                </a:moveTo>
                <a:lnTo>
                  <a:pt x="1537724" y="0"/>
                </a:lnTo>
                <a:cubicBezTo>
                  <a:pt x="1738612" y="0"/>
                  <a:pt x="1905546" y="147650"/>
                  <a:pt x="1936044" y="339833"/>
                </a:cubicBezTo>
                <a:lnTo>
                  <a:pt x="2445862" y="339833"/>
                </a:lnTo>
                <a:cubicBezTo>
                  <a:pt x="2567482" y="339833"/>
                  <a:pt x="2667000" y="435402"/>
                  <a:pt x="2667000" y="552163"/>
                </a:cubicBezTo>
                <a:lnTo>
                  <a:pt x="2667000" y="1041969"/>
                </a:lnTo>
                <a:cubicBezTo>
                  <a:pt x="2667000" y="1159079"/>
                  <a:pt x="2571804" y="1254125"/>
                  <a:pt x="2454752" y="1254125"/>
                </a:cubicBezTo>
                <a:lnTo>
                  <a:pt x="1563900" y="1254125"/>
                </a:lnTo>
                <a:cubicBezTo>
                  <a:pt x="1560812" y="1192928"/>
                  <a:pt x="1534636" y="1138293"/>
                  <a:pt x="1493150" y="1098462"/>
                </a:cubicBezTo>
                <a:cubicBezTo>
                  <a:pt x="1491792" y="1097127"/>
                  <a:pt x="1490310" y="1096314"/>
                  <a:pt x="1488952" y="1095095"/>
                </a:cubicBezTo>
                <a:cubicBezTo>
                  <a:pt x="1479938" y="1086734"/>
                  <a:pt x="1470308" y="1078722"/>
                  <a:pt x="1459936" y="1071696"/>
                </a:cubicBezTo>
                <a:cubicBezTo>
                  <a:pt x="1455984" y="1069374"/>
                  <a:pt x="1451910" y="1067632"/>
                  <a:pt x="1447958" y="1065368"/>
                </a:cubicBezTo>
                <a:cubicBezTo>
                  <a:pt x="1439440" y="1060374"/>
                  <a:pt x="1430920" y="1055439"/>
                  <a:pt x="1421660" y="1051607"/>
                </a:cubicBezTo>
                <a:cubicBezTo>
                  <a:pt x="1414250" y="1048472"/>
                  <a:pt x="1406596" y="1046614"/>
                  <a:pt x="1399064" y="1044582"/>
                </a:cubicBezTo>
                <a:cubicBezTo>
                  <a:pt x="1392272" y="1042491"/>
                  <a:pt x="1386100" y="1039937"/>
                  <a:pt x="1379432" y="1038601"/>
                </a:cubicBezTo>
                <a:cubicBezTo>
                  <a:pt x="1364616" y="1035466"/>
                  <a:pt x="1349304" y="1033956"/>
                  <a:pt x="1333500" y="1033956"/>
                </a:cubicBezTo>
                <a:cubicBezTo>
                  <a:pt x="1317820" y="1033956"/>
                  <a:pt x="1302384" y="1035466"/>
                  <a:pt x="1287568" y="1038601"/>
                </a:cubicBezTo>
                <a:cubicBezTo>
                  <a:pt x="1280900" y="1039937"/>
                  <a:pt x="1274604" y="1042491"/>
                  <a:pt x="1267812" y="1044582"/>
                </a:cubicBezTo>
                <a:cubicBezTo>
                  <a:pt x="1260404" y="1046614"/>
                  <a:pt x="1252378" y="1048472"/>
                  <a:pt x="1245094" y="1051607"/>
                </a:cubicBezTo>
                <a:cubicBezTo>
                  <a:pt x="1236080" y="1055207"/>
                  <a:pt x="1227438" y="1060374"/>
                  <a:pt x="1218918" y="1065368"/>
                </a:cubicBezTo>
                <a:cubicBezTo>
                  <a:pt x="1214966" y="1067632"/>
                  <a:pt x="1210646" y="1069374"/>
                  <a:pt x="1206940" y="1071696"/>
                </a:cubicBezTo>
                <a:cubicBezTo>
                  <a:pt x="1196570" y="1078722"/>
                  <a:pt x="1187062" y="1086734"/>
                  <a:pt x="1177678" y="1095095"/>
                </a:cubicBezTo>
                <a:cubicBezTo>
                  <a:pt x="1176320" y="1096314"/>
                  <a:pt x="1174838" y="1097127"/>
                  <a:pt x="1173728" y="1098462"/>
                </a:cubicBezTo>
                <a:cubicBezTo>
                  <a:pt x="1132364" y="1137944"/>
                  <a:pt x="1105940" y="1192928"/>
                  <a:pt x="1102978" y="1254125"/>
                </a:cubicBezTo>
                <a:lnTo>
                  <a:pt x="212248" y="1254125"/>
                </a:lnTo>
                <a:cubicBezTo>
                  <a:pt x="95198" y="1254125"/>
                  <a:pt x="0" y="1159079"/>
                  <a:pt x="0" y="1041737"/>
                </a:cubicBezTo>
                <a:lnTo>
                  <a:pt x="0" y="552163"/>
                </a:lnTo>
                <a:cubicBezTo>
                  <a:pt x="0" y="435402"/>
                  <a:pt x="99518" y="339833"/>
                  <a:pt x="221138" y="339833"/>
                </a:cubicBezTo>
                <a:lnTo>
                  <a:pt x="730586" y="339833"/>
                </a:lnTo>
                <a:cubicBezTo>
                  <a:pt x="761454" y="147650"/>
                  <a:pt x="928388" y="0"/>
                  <a:pt x="1129276" y="0"/>
                </a:cubicBezTo>
                <a:close/>
              </a:path>
            </a:pathLst>
          </a:custGeom>
          <a:solidFill>
            <a:sysClr val="window" lastClr="FFFFFF"/>
          </a:solidFill>
          <a:ln>
            <a:noFill/>
          </a:ln>
        </p:spPr>
        <p:txBody>
          <a:bodyPr wrap="square" lIns="0" tIns="0" rIns="0" bIns="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9BFF7E81-918F-B34C-BC0D-5D8F3354AB42}"/>
              </a:ext>
            </a:extLst>
          </p:cNvPr>
          <p:cNvSpPr/>
          <p:nvPr/>
        </p:nvSpPr>
        <p:spPr>
          <a:xfrm rot="10800000">
            <a:off x="4176575" y="3800985"/>
            <a:ext cx="729890" cy="729890"/>
          </a:xfrm>
          <a:prstGeom prst="ellipse">
            <a:avLst/>
          </a:prstGeom>
          <a:noFill/>
          <a:ln w="1270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AutoShape 9">
            <a:extLst>
              <a:ext uri="{FF2B5EF4-FFF2-40B4-BE49-F238E27FC236}">
                <a16:creationId xmlns:a16="http://schemas.microsoft.com/office/drawing/2014/main" id="{89ED3D84-9084-8648-8D1A-C70B736E92E5}"/>
              </a:ext>
            </a:extLst>
          </p:cNvPr>
          <p:cNvSpPr>
            <a:spLocks/>
          </p:cNvSpPr>
          <p:nvPr/>
        </p:nvSpPr>
        <p:spPr bwMode="auto">
          <a:xfrm>
            <a:off x="7472445" y="4001583"/>
            <a:ext cx="315431" cy="328694"/>
          </a:xfrm>
          <a:custGeom>
            <a:avLst/>
            <a:gdLst/>
            <a:ahLst/>
            <a:cxnLst/>
            <a:rect l="0" t="0" r="r" b="b"/>
            <a:pathLst>
              <a:path w="21600" h="21600">
                <a:moveTo>
                  <a:pt x="16886" y="15360"/>
                </a:moveTo>
                <a:cubicBezTo>
                  <a:pt x="16640" y="15125"/>
                  <a:pt x="16246" y="15125"/>
                  <a:pt x="16000" y="15360"/>
                </a:cubicBezTo>
                <a:cubicBezTo>
                  <a:pt x="15755" y="15595"/>
                  <a:pt x="15755" y="15973"/>
                  <a:pt x="16000" y="16209"/>
                </a:cubicBezTo>
                <a:lnTo>
                  <a:pt x="17552" y="17698"/>
                </a:lnTo>
                <a:cubicBezTo>
                  <a:pt x="17673" y="17813"/>
                  <a:pt x="17835" y="17871"/>
                  <a:pt x="17992" y="17871"/>
                </a:cubicBezTo>
                <a:cubicBezTo>
                  <a:pt x="18149" y="17871"/>
                  <a:pt x="18312" y="17813"/>
                  <a:pt x="18431" y="17698"/>
                </a:cubicBezTo>
                <a:cubicBezTo>
                  <a:pt x="18677" y="17462"/>
                  <a:pt x="18677" y="17085"/>
                  <a:pt x="18431" y="16849"/>
                </a:cubicBezTo>
                <a:cubicBezTo>
                  <a:pt x="18431" y="16849"/>
                  <a:pt x="16886" y="15360"/>
                  <a:pt x="16886" y="15360"/>
                </a:cubicBezTo>
                <a:close/>
                <a:moveTo>
                  <a:pt x="4715" y="5368"/>
                </a:moveTo>
                <a:cubicBezTo>
                  <a:pt x="4835" y="5484"/>
                  <a:pt x="4997" y="5542"/>
                  <a:pt x="5154" y="5542"/>
                </a:cubicBezTo>
                <a:cubicBezTo>
                  <a:pt x="5312" y="5542"/>
                  <a:pt x="5474" y="5484"/>
                  <a:pt x="5594" y="5368"/>
                </a:cubicBezTo>
                <a:cubicBezTo>
                  <a:pt x="5840" y="5133"/>
                  <a:pt x="5840" y="4756"/>
                  <a:pt x="5594" y="4520"/>
                </a:cubicBezTo>
                <a:lnTo>
                  <a:pt x="4043" y="3031"/>
                </a:lnTo>
                <a:cubicBezTo>
                  <a:pt x="3798" y="2796"/>
                  <a:pt x="3404" y="2796"/>
                  <a:pt x="3158" y="3031"/>
                </a:cubicBezTo>
                <a:cubicBezTo>
                  <a:pt x="2913" y="3266"/>
                  <a:pt x="2913" y="3644"/>
                  <a:pt x="3158" y="3880"/>
                </a:cubicBezTo>
                <a:cubicBezTo>
                  <a:pt x="3158" y="3880"/>
                  <a:pt x="4715" y="5368"/>
                  <a:pt x="4715" y="5368"/>
                </a:cubicBezTo>
                <a:close/>
                <a:moveTo>
                  <a:pt x="16445" y="5546"/>
                </a:moveTo>
                <a:cubicBezTo>
                  <a:pt x="16603" y="5546"/>
                  <a:pt x="16765" y="5489"/>
                  <a:pt x="16886" y="5373"/>
                </a:cubicBezTo>
                <a:lnTo>
                  <a:pt x="18436" y="3885"/>
                </a:lnTo>
                <a:cubicBezTo>
                  <a:pt x="18681" y="3649"/>
                  <a:pt x="18681" y="3271"/>
                  <a:pt x="18436" y="3035"/>
                </a:cubicBezTo>
                <a:cubicBezTo>
                  <a:pt x="18191" y="2800"/>
                  <a:pt x="17798" y="2800"/>
                  <a:pt x="17552" y="3035"/>
                </a:cubicBezTo>
                <a:lnTo>
                  <a:pt x="16000" y="4524"/>
                </a:lnTo>
                <a:cubicBezTo>
                  <a:pt x="15755" y="4760"/>
                  <a:pt x="15755" y="5138"/>
                  <a:pt x="16000" y="5373"/>
                </a:cubicBezTo>
                <a:cubicBezTo>
                  <a:pt x="16125" y="5489"/>
                  <a:pt x="16283" y="5546"/>
                  <a:pt x="16445" y="5546"/>
                </a:cubicBezTo>
                <a:cubicBezTo>
                  <a:pt x="16445" y="5546"/>
                  <a:pt x="16445" y="5546"/>
                  <a:pt x="16445" y="5546"/>
                </a:cubicBezTo>
                <a:close/>
                <a:moveTo>
                  <a:pt x="4715" y="15360"/>
                </a:moveTo>
                <a:lnTo>
                  <a:pt x="3164" y="16849"/>
                </a:lnTo>
                <a:cubicBezTo>
                  <a:pt x="2918" y="17085"/>
                  <a:pt x="2918" y="17462"/>
                  <a:pt x="3164" y="17698"/>
                </a:cubicBezTo>
                <a:cubicBezTo>
                  <a:pt x="3283" y="17813"/>
                  <a:pt x="3446" y="17871"/>
                  <a:pt x="3603" y="17871"/>
                </a:cubicBezTo>
                <a:cubicBezTo>
                  <a:pt x="3760" y="17871"/>
                  <a:pt x="3923" y="17813"/>
                  <a:pt x="4043" y="17698"/>
                </a:cubicBezTo>
                <a:lnTo>
                  <a:pt x="5594" y="16209"/>
                </a:lnTo>
                <a:cubicBezTo>
                  <a:pt x="5840" y="15973"/>
                  <a:pt x="5840" y="15595"/>
                  <a:pt x="5594" y="15360"/>
                </a:cubicBezTo>
                <a:cubicBezTo>
                  <a:pt x="5354" y="15125"/>
                  <a:pt x="4955" y="15125"/>
                  <a:pt x="4715" y="15360"/>
                </a:cubicBezTo>
                <a:cubicBezTo>
                  <a:pt x="4715" y="15360"/>
                  <a:pt x="4715" y="15360"/>
                  <a:pt x="4715" y="15360"/>
                </a:cubicBezTo>
                <a:close/>
                <a:moveTo>
                  <a:pt x="20974" y="9764"/>
                </a:moveTo>
                <a:lnTo>
                  <a:pt x="18784" y="9764"/>
                </a:lnTo>
                <a:cubicBezTo>
                  <a:pt x="18441" y="9764"/>
                  <a:pt x="18158" y="10031"/>
                  <a:pt x="18158" y="10365"/>
                </a:cubicBezTo>
                <a:cubicBezTo>
                  <a:pt x="18158" y="10694"/>
                  <a:pt x="18436" y="10964"/>
                  <a:pt x="18784" y="10964"/>
                </a:cubicBezTo>
                <a:lnTo>
                  <a:pt x="20974" y="10964"/>
                </a:lnTo>
                <a:cubicBezTo>
                  <a:pt x="21317" y="10964"/>
                  <a:pt x="21600" y="10698"/>
                  <a:pt x="21600" y="10365"/>
                </a:cubicBezTo>
                <a:cubicBezTo>
                  <a:pt x="21600" y="10036"/>
                  <a:pt x="21321" y="9764"/>
                  <a:pt x="20974" y="9764"/>
                </a:cubicBezTo>
                <a:cubicBezTo>
                  <a:pt x="20974" y="9764"/>
                  <a:pt x="20974" y="9764"/>
                  <a:pt x="20974" y="9764"/>
                </a:cubicBezTo>
                <a:close/>
                <a:moveTo>
                  <a:pt x="3441" y="10365"/>
                </a:moveTo>
                <a:cubicBezTo>
                  <a:pt x="3441" y="10036"/>
                  <a:pt x="3164" y="9764"/>
                  <a:pt x="2816" y="9764"/>
                </a:cubicBezTo>
                <a:lnTo>
                  <a:pt x="625" y="9764"/>
                </a:lnTo>
                <a:cubicBezTo>
                  <a:pt x="283" y="9764"/>
                  <a:pt x="0" y="10031"/>
                  <a:pt x="0" y="10365"/>
                </a:cubicBezTo>
                <a:cubicBezTo>
                  <a:pt x="0" y="10694"/>
                  <a:pt x="278" y="10964"/>
                  <a:pt x="625" y="10964"/>
                </a:cubicBezTo>
                <a:lnTo>
                  <a:pt x="2816" y="10964"/>
                </a:lnTo>
                <a:cubicBezTo>
                  <a:pt x="3164" y="10964"/>
                  <a:pt x="3441" y="10698"/>
                  <a:pt x="3441" y="10365"/>
                </a:cubicBezTo>
                <a:cubicBezTo>
                  <a:pt x="3441" y="10365"/>
                  <a:pt x="3441" y="10365"/>
                  <a:pt x="3441" y="10365"/>
                </a:cubicBezTo>
                <a:close/>
                <a:moveTo>
                  <a:pt x="10800" y="3302"/>
                </a:moveTo>
                <a:cubicBezTo>
                  <a:pt x="11143" y="3302"/>
                  <a:pt x="11425" y="3035"/>
                  <a:pt x="11425" y="2702"/>
                </a:cubicBezTo>
                <a:lnTo>
                  <a:pt x="11425" y="600"/>
                </a:lnTo>
                <a:cubicBezTo>
                  <a:pt x="11425" y="271"/>
                  <a:pt x="11147" y="0"/>
                  <a:pt x="10800" y="0"/>
                </a:cubicBezTo>
                <a:cubicBezTo>
                  <a:pt x="10453" y="0"/>
                  <a:pt x="10175" y="267"/>
                  <a:pt x="10175" y="600"/>
                </a:cubicBezTo>
                <a:lnTo>
                  <a:pt x="10175" y="2702"/>
                </a:lnTo>
                <a:cubicBezTo>
                  <a:pt x="10175" y="3035"/>
                  <a:pt x="10457" y="3302"/>
                  <a:pt x="10800" y="3302"/>
                </a:cubicBezTo>
                <a:cubicBezTo>
                  <a:pt x="10800" y="3302"/>
                  <a:pt x="10800" y="3302"/>
                  <a:pt x="10800" y="3302"/>
                </a:cubicBezTo>
                <a:close/>
                <a:moveTo>
                  <a:pt x="11425" y="7146"/>
                </a:moveTo>
                <a:cubicBezTo>
                  <a:pt x="11425" y="6817"/>
                  <a:pt x="11147" y="6547"/>
                  <a:pt x="10800" y="6547"/>
                </a:cubicBezTo>
                <a:cubicBezTo>
                  <a:pt x="8595" y="6547"/>
                  <a:pt x="6799" y="8266"/>
                  <a:pt x="6799" y="10386"/>
                </a:cubicBezTo>
                <a:cubicBezTo>
                  <a:pt x="6799" y="10715"/>
                  <a:pt x="7077" y="10987"/>
                  <a:pt x="7424" y="10987"/>
                </a:cubicBezTo>
                <a:cubicBezTo>
                  <a:pt x="7766" y="10987"/>
                  <a:pt x="8049" y="10720"/>
                  <a:pt x="8049" y="10386"/>
                </a:cubicBezTo>
                <a:cubicBezTo>
                  <a:pt x="8049" y="8929"/>
                  <a:pt x="9286" y="7747"/>
                  <a:pt x="10800" y="7747"/>
                </a:cubicBezTo>
                <a:cubicBezTo>
                  <a:pt x="11147" y="7747"/>
                  <a:pt x="11425" y="7480"/>
                  <a:pt x="11425" y="7146"/>
                </a:cubicBezTo>
                <a:cubicBezTo>
                  <a:pt x="11425" y="7146"/>
                  <a:pt x="11425" y="7146"/>
                  <a:pt x="11425" y="7146"/>
                </a:cubicBezTo>
                <a:close/>
                <a:moveTo>
                  <a:pt x="16343" y="10369"/>
                </a:moveTo>
                <a:cubicBezTo>
                  <a:pt x="16343" y="11804"/>
                  <a:pt x="15751" y="13106"/>
                  <a:pt x="14788" y="14062"/>
                </a:cubicBezTo>
                <a:cubicBezTo>
                  <a:pt x="14056" y="14791"/>
                  <a:pt x="13583" y="15719"/>
                  <a:pt x="13426" y="16711"/>
                </a:cubicBezTo>
                <a:cubicBezTo>
                  <a:pt x="13356" y="17138"/>
                  <a:pt x="12972" y="17453"/>
                  <a:pt x="12517" y="17453"/>
                </a:cubicBezTo>
                <a:lnTo>
                  <a:pt x="9077" y="17453"/>
                </a:lnTo>
                <a:cubicBezTo>
                  <a:pt x="8628" y="17453"/>
                  <a:pt x="8239" y="17142"/>
                  <a:pt x="8174" y="16716"/>
                </a:cubicBezTo>
                <a:cubicBezTo>
                  <a:pt x="8012" y="15724"/>
                  <a:pt x="7535" y="14782"/>
                  <a:pt x="6803" y="14058"/>
                </a:cubicBezTo>
                <a:cubicBezTo>
                  <a:pt x="5858" y="13115"/>
                  <a:pt x="5270" y="11836"/>
                  <a:pt x="5256" y="10426"/>
                </a:cubicBezTo>
                <a:cubicBezTo>
                  <a:pt x="5224" y="7467"/>
                  <a:pt x="7679" y="5071"/>
                  <a:pt x="10763" y="5049"/>
                </a:cubicBezTo>
                <a:cubicBezTo>
                  <a:pt x="13843" y="5026"/>
                  <a:pt x="16343" y="7418"/>
                  <a:pt x="16343" y="10369"/>
                </a:cubicBezTo>
                <a:cubicBezTo>
                  <a:pt x="16343" y="10369"/>
                  <a:pt x="16343" y="10369"/>
                  <a:pt x="16343" y="10369"/>
                </a:cubicBezTo>
                <a:close/>
                <a:moveTo>
                  <a:pt x="13366" y="18875"/>
                </a:moveTo>
                <a:lnTo>
                  <a:pt x="13366" y="19507"/>
                </a:lnTo>
                <a:cubicBezTo>
                  <a:pt x="13366" y="20009"/>
                  <a:pt x="12981" y="20427"/>
                  <a:pt x="12481" y="20498"/>
                </a:cubicBezTo>
                <a:lnTo>
                  <a:pt x="12319" y="21071"/>
                </a:lnTo>
                <a:cubicBezTo>
                  <a:pt x="12231" y="21382"/>
                  <a:pt x="11938" y="21600"/>
                  <a:pt x="11601" y="21600"/>
                </a:cubicBezTo>
                <a:lnTo>
                  <a:pt x="9994" y="21600"/>
                </a:lnTo>
                <a:cubicBezTo>
                  <a:pt x="9656" y="21600"/>
                  <a:pt x="9364" y="21382"/>
                  <a:pt x="9276" y="21071"/>
                </a:cubicBezTo>
                <a:lnTo>
                  <a:pt x="9119" y="20498"/>
                </a:lnTo>
                <a:cubicBezTo>
                  <a:pt x="8614" y="20422"/>
                  <a:pt x="8230" y="20009"/>
                  <a:pt x="8230" y="19502"/>
                </a:cubicBezTo>
                <a:lnTo>
                  <a:pt x="8230" y="18871"/>
                </a:lnTo>
                <a:cubicBezTo>
                  <a:pt x="8230" y="18534"/>
                  <a:pt x="8512" y="18263"/>
                  <a:pt x="8864" y="18263"/>
                </a:cubicBezTo>
                <a:lnTo>
                  <a:pt x="12731" y="18263"/>
                </a:lnTo>
                <a:cubicBezTo>
                  <a:pt x="13083" y="18267"/>
                  <a:pt x="13366" y="18538"/>
                  <a:pt x="13366" y="18875"/>
                </a:cubicBezTo>
                <a:cubicBezTo>
                  <a:pt x="13366" y="18875"/>
                  <a:pt x="13366" y="18875"/>
                  <a:pt x="13366" y="18875"/>
                </a:cubicBezTo>
                <a:close/>
                <a:moveTo>
                  <a:pt x="13366" y="18875"/>
                </a:moveTo>
              </a:path>
            </a:pathLst>
          </a:custGeom>
          <a:solidFill>
            <a:sysClr val="windowText" lastClr="000000"/>
          </a:solidFill>
          <a:ln>
            <a:noFill/>
          </a:ln>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FE7A2302-6029-BD4D-8C4E-34DEAEA55145}"/>
              </a:ext>
            </a:extLst>
          </p:cNvPr>
          <p:cNvSpPr/>
          <p:nvPr/>
        </p:nvSpPr>
        <p:spPr>
          <a:xfrm>
            <a:off x="7265215" y="3800985"/>
            <a:ext cx="729890" cy="729890"/>
          </a:xfrm>
          <a:prstGeom prst="ellipse">
            <a:avLst/>
          </a:prstGeom>
          <a:noFill/>
          <a:ln w="12700" cap="flat" cmpd="sng" algn="ctr">
            <a:solidFill>
              <a:sysClr val="windowText" lastClr="000000"/>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TextBox 200">
            <a:extLst>
              <a:ext uri="{FF2B5EF4-FFF2-40B4-BE49-F238E27FC236}">
                <a16:creationId xmlns:a16="http://schemas.microsoft.com/office/drawing/2014/main" id="{C7838E32-E8EB-DE49-9A4F-B5CC95632E39}"/>
              </a:ext>
            </a:extLst>
          </p:cNvPr>
          <p:cNvSpPr txBox="1"/>
          <p:nvPr/>
        </p:nvSpPr>
        <p:spPr>
          <a:xfrm>
            <a:off x="3349398" y="4652394"/>
            <a:ext cx="2384245" cy="116955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rgbClr val="FFFFFF"/>
                </a:solidFill>
                <a:latin typeface="Arial Black"/>
                <a:ea typeface="新細明體"/>
                <a:cs typeface="Calibri" panose="020F0502020204030204"/>
              </a:rPr>
              <a:t>Current test drives have been controlled at smaller scales, but as they expand, so do the risks</a:t>
            </a:r>
          </a:p>
        </p:txBody>
      </p:sp>
      <p:sp>
        <p:nvSpPr>
          <p:cNvPr id="39" name="TextBox 200">
            <a:extLst>
              <a:ext uri="{FF2B5EF4-FFF2-40B4-BE49-F238E27FC236}">
                <a16:creationId xmlns:a16="http://schemas.microsoft.com/office/drawing/2014/main" id="{055ED2F3-088D-964F-85AC-4B1523744A7E}"/>
              </a:ext>
            </a:extLst>
          </p:cNvPr>
          <p:cNvSpPr txBox="1"/>
          <p:nvPr/>
        </p:nvSpPr>
        <p:spPr>
          <a:xfrm>
            <a:off x="6438038" y="4652394"/>
            <a:ext cx="2384245" cy="95410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prstClr val="black"/>
                </a:solidFill>
                <a:latin typeface="Arial Black"/>
                <a:cs typeface="Calibri"/>
              </a:rPr>
              <a:t>Self-driving cars increase the probability of road accidents</a:t>
            </a:r>
          </a:p>
        </p:txBody>
      </p:sp>
      <p:grpSp>
        <p:nvGrpSpPr>
          <p:cNvPr id="40" name="群組 6">
            <a:extLst>
              <a:ext uri="{FF2B5EF4-FFF2-40B4-BE49-F238E27FC236}">
                <a16:creationId xmlns:a16="http://schemas.microsoft.com/office/drawing/2014/main" id="{282E1B96-16E7-6E4A-953E-21B93804FF9E}"/>
              </a:ext>
            </a:extLst>
          </p:cNvPr>
          <p:cNvGrpSpPr/>
          <p:nvPr/>
        </p:nvGrpSpPr>
        <p:grpSpPr>
          <a:xfrm>
            <a:off x="9455558" y="3800985"/>
            <a:ext cx="2384245" cy="2020960"/>
            <a:chOff x="7342278" y="2600574"/>
            <a:chExt cx="2384245" cy="2020960"/>
          </a:xfrm>
        </p:grpSpPr>
        <p:sp>
          <p:nvSpPr>
            <p:cNvPr id="41" name="Oval 40">
              <a:extLst>
                <a:ext uri="{FF2B5EF4-FFF2-40B4-BE49-F238E27FC236}">
                  <a16:creationId xmlns:a16="http://schemas.microsoft.com/office/drawing/2014/main" id="{EA6D2528-E0D7-184F-A404-A37FE81DE036}"/>
                </a:ext>
              </a:extLst>
            </p:cNvPr>
            <p:cNvSpPr/>
            <p:nvPr/>
          </p:nvSpPr>
          <p:spPr>
            <a:xfrm>
              <a:off x="8169455" y="2600574"/>
              <a:ext cx="729890" cy="729890"/>
            </a:xfrm>
            <a:prstGeom prst="ellipse">
              <a:avLst/>
            </a:prstGeom>
            <a:noFill/>
            <a:ln w="12700"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200">
              <a:extLst>
                <a:ext uri="{FF2B5EF4-FFF2-40B4-BE49-F238E27FC236}">
                  <a16:creationId xmlns:a16="http://schemas.microsoft.com/office/drawing/2014/main" id="{48DD723A-D7E9-D24A-A4D8-F487807C9AB8}"/>
                </a:ext>
              </a:extLst>
            </p:cNvPr>
            <p:cNvSpPr txBox="1"/>
            <p:nvPr/>
          </p:nvSpPr>
          <p:spPr>
            <a:xfrm>
              <a:off x="7342278" y="3451983"/>
              <a:ext cx="2384245" cy="116955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white"/>
                  </a:solidFill>
                  <a:effectLst/>
                  <a:uLnTx/>
                  <a:uFillTx/>
                  <a:latin typeface="Arial Black" panose="020B0A04020102020204" pitchFamily="34" charset="0"/>
                  <a:ea typeface="Lato" panose="020F0502020204030203" pitchFamily="34" charset="0"/>
                  <a:cs typeface="Lato" panose="020F0502020204030203" pitchFamily="34" charset="0"/>
                </a:rPr>
                <a:t>Potential failure to detect traffic signs can be fatal for pedestrians and other drivers</a:t>
              </a:r>
            </a:p>
          </p:txBody>
        </p:sp>
        <p:sp>
          <p:nvSpPr>
            <p:cNvPr id="43" name="Freeform 9">
              <a:extLst>
                <a:ext uri="{FF2B5EF4-FFF2-40B4-BE49-F238E27FC236}">
                  <a16:creationId xmlns:a16="http://schemas.microsoft.com/office/drawing/2014/main" id="{A0060EEF-0DAB-8146-BA8A-D9297716A581}"/>
                </a:ext>
              </a:extLst>
            </p:cNvPr>
            <p:cNvSpPr>
              <a:spLocks noEditPoints="1"/>
            </p:cNvSpPr>
            <p:nvPr/>
          </p:nvSpPr>
          <p:spPr bwMode="auto">
            <a:xfrm>
              <a:off x="8391045" y="2818741"/>
              <a:ext cx="286710" cy="293557"/>
            </a:xfrm>
            <a:custGeom>
              <a:avLst/>
              <a:gdLst>
                <a:gd name="T0" fmla="*/ 105 w 129"/>
                <a:gd name="T1" fmla="*/ 89 h 130"/>
                <a:gd name="T2" fmla="*/ 97 w 129"/>
                <a:gd name="T3" fmla="*/ 89 h 130"/>
                <a:gd name="T4" fmla="*/ 80 w 129"/>
                <a:gd name="T5" fmla="*/ 73 h 130"/>
                <a:gd name="T6" fmla="*/ 80 w 129"/>
                <a:gd name="T7" fmla="*/ 68 h 130"/>
                <a:gd name="T8" fmla="*/ 88 w 129"/>
                <a:gd name="T9" fmla="*/ 53 h 130"/>
                <a:gd name="T10" fmla="*/ 90 w 129"/>
                <a:gd name="T11" fmla="*/ 51 h 130"/>
                <a:gd name="T12" fmla="*/ 91 w 129"/>
                <a:gd name="T13" fmla="*/ 39 h 130"/>
                <a:gd name="T14" fmla="*/ 90 w 129"/>
                <a:gd name="T15" fmla="*/ 37 h 130"/>
                <a:gd name="T16" fmla="*/ 90 w 129"/>
                <a:gd name="T17" fmla="*/ 23 h 130"/>
                <a:gd name="T18" fmla="*/ 85 w 129"/>
                <a:gd name="T19" fmla="*/ 7 h 130"/>
                <a:gd name="T20" fmla="*/ 72 w 129"/>
                <a:gd name="T21" fmla="*/ 1 h 130"/>
                <a:gd name="T22" fmla="*/ 55 w 129"/>
                <a:gd name="T23" fmla="*/ 1 h 130"/>
                <a:gd name="T24" fmla="*/ 42 w 129"/>
                <a:gd name="T25" fmla="*/ 10 h 130"/>
                <a:gd name="T26" fmla="*/ 38 w 129"/>
                <a:gd name="T27" fmla="*/ 23 h 130"/>
                <a:gd name="T28" fmla="*/ 38 w 129"/>
                <a:gd name="T29" fmla="*/ 37 h 130"/>
                <a:gd name="T30" fmla="*/ 37 w 129"/>
                <a:gd name="T31" fmla="*/ 40 h 130"/>
                <a:gd name="T32" fmla="*/ 39 w 129"/>
                <a:gd name="T33" fmla="*/ 52 h 130"/>
                <a:gd name="T34" fmla="*/ 41 w 129"/>
                <a:gd name="T35" fmla="*/ 55 h 130"/>
                <a:gd name="T36" fmla="*/ 48 w 129"/>
                <a:gd name="T37" fmla="*/ 68 h 130"/>
                <a:gd name="T38" fmla="*/ 48 w 129"/>
                <a:gd name="T39" fmla="*/ 73 h 130"/>
                <a:gd name="T40" fmla="*/ 32 w 129"/>
                <a:gd name="T41" fmla="*/ 89 h 130"/>
                <a:gd name="T42" fmla="*/ 24 w 129"/>
                <a:gd name="T43" fmla="*/ 89 h 130"/>
                <a:gd name="T44" fmla="*/ 0 w 129"/>
                <a:gd name="T45" fmla="*/ 113 h 130"/>
                <a:gd name="T46" fmla="*/ 0 w 129"/>
                <a:gd name="T47" fmla="*/ 122 h 130"/>
                <a:gd name="T48" fmla="*/ 8 w 129"/>
                <a:gd name="T49" fmla="*/ 130 h 130"/>
                <a:gd name="T50" fmla="*/ 121 w 129"/>
                <a:gd name="T51" fmla="*/ 130 h 130"/>
                <a:gd name="T52" fmla="*/ 129 w 129"/>
                <a:gd name="T53" fmla="*/ 122 h 130"/>
                <a:gd name="T54" fmla="*/ 129 w 129"/>
                <a:gd name="T55" fmla="*/ 113 h 130"/>
                <a:gd name="T56" fmla="*/ 105 w 129"/>
                <a:gd name="T57" fmla="*/ 89 h 130"/>
                <a:gd name="T58" fmla="*/ 105 w 129"/>
                <a:gd name="T59" fmla="*/ 89 h 130"/>
                <a:gd name="T60" fmla="*/ 105 w 129"/>
                <a:gd name="T61" fmla="*/ 8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9" h="130">
                  <a:moveTo>
                    <a:pt x="105" y="89"/>
                  </a:moveTo>
                  <a:cubicBezTo>
                    <a:pt x="97" y="89"/>
                    <a:pt x="97" y="89"/>
                    <a:pt x="97" y="89"/>
                  </a:cubicBezTo>
                  <a:cubicBezTo>
                    <a:pt x="88" y="89"/>
                    <a:pt x="80" y="82"/>
                    <a:pt x="80" y="73"/>
                  </a:cubicBezTo>
                  <a:cubicBezTo>
                    <a:pt x="80" y="68"/>
                    <a:pt x="80" y="68"/>
                    <a:pt x="80" y="68"/>
                  </a:cubicBezTo>
                  <a:cubicBezTo>
                    <a:pt x="84" y="64"/>
                    <a:pt x="87" y="59"/>
                    <a:pt x="88" y="53"/>
                  </a:cubicBezTo>
                  <a:cubicBezTo>
                    <a:pt x="88" y="52"/>
                    <a:pt x="89" y="52"/>
                    <a:pt x="90" y="51"/>
                  </a:cubicBezTo>
                  <a:cubicBezTo>
                    <a:pt x="93" y="48"/>
                    <a:pt x="94" y="43"/>
                    <a:pt x="91" y="39"/>
                  </a:cubicBezTo>
                  <a:cubicBezTo>
                    <a:pt x="91" y="39"/>
                    <a:pt x="90" y="38"/>
                    <a:pt x="90" y="37"/>
                  </a:cubicBezTo>
                  <a:cubicBezTo>
                    <a:pt x="90" y="33"/>
                    <a:pt x="90" y="28"/>
                    <a:pt x="90" y="23"/>
                  </a:cubicBezTo>
                  <a:cubicBezTo>
                    <a:pt x="90" y="18"/>
                    <a:pt x="89" y="12"/>
                    <a:pt x="85" y="7"/>
                  </a:cubicBezTo>
                  <a:cubicBezTo>
                    <a:pt x="81" y="4"/>
                    <a:pt x="77" y="2"/>
                    <a:pt x="72" y="1"/>
                  </a:cubicBezTo>
                  <a:cubicBezTo>
                    <a:pt x="66" y="0"/>
                    <a:pt x="60" y="0"/>
                    <a:pt x="55" y="1"/>
                  </a:cubicBezTo>
                  <a:cubicBezTo>
                    <a:pt x="50" y="3"/>
                    <a:pt x="45" y="6"/>
                    <a:pt x="42" y="10"/>
                  </a:cubicBezTo>
                  <a:cubicBezTo>
                    <a:pt x="40" y="14"/>
                    <a:pt x="38" y="18"/>
                    <a:pt x="38" y="23"/>
                  </a:cubicBezTo>
                  <a:cubicBezTo>
                    <a:pt x="38" y="28"/>
                    <a:pt x="38" y="32"/>
                    <a:pt x="38" y="37"/>
                  </a:cubicBezTo>
                  <a:cubicBezTo>
                    <a:pt x="38" y="38"/>
                    <a:pt x="38" y="39"/>
                    <a:pt x="37" y="40"/>
                  </a:cubicBezTo>
                  <a:cubicBezTo>
                    <a:pt x="35" y="44"/>
                    <a:pt x="36" y="49"/>
                    <a:pt x="39" y="52"/>
                  </a:cubicBezTo>
                  <a:cubicBezTo>
                    <a:pt x="40" y="53"/>
                    <a:pt x="41" y="54"/>
                    <a:pt x="41" y="55"/>
                  </a:cubicBezTo>
                  <a:cubicBezTo>
                    <a:pt x="42" y="59"/>
                    <a:pt x="45" y="64"/>
                    <a:pt x="48" y="68"/>
                  </a:cubicBezTo>
                  <a:cubicBezTo>
                    <a:pt x="48" y="73"/>
                    <a:pt x="48" y="73"/>
                    <a:pt x="48" y="73"/>
                  </a:cubicBezTo>
                  <a:cubicBezTo>
                    <a:pt x="48" y="82"/>
                    <a:pt x="41" y="89"/>
                    <a:pt x="32" y="89"/>
                  </a:cubicBezTo>
                  <a:cubicBezTo>
                    <a:pt x="24" y="89"/>
                    <a:pt x="24" y="89"/>
                    <a:pt x="24" y="89"/>
                  </a:cubicBezTo>
                  <a:cubicBezTo>
                    <a:pt x="24" y="89"/>
                    <a:pt x="9" y="93"/>
                    <a:pt x="0" y="113"/>
                  </a:cubicBezTo>
                  <a:cubicBezTo>
                    <a:pt x="0" y="122"/>
                    <a:pt x="0" y="122"/>
                    <a:pt x="0" y="122"/>
                  </a:cubicBezTo>
                  <a:cubicBezTo>
                    <a:pt x="0" y="126"/>
                    <a:pt x="3" y="130"/>
                    <a:pt x="8" y="130"/>
                  </a:cubicBezTo>
                  <a:cubicBezTo>
                    <a:pt x="121" y="130"/>
                    <a:pt x="121" y="130"/>
                    <a:pt x="121" y="130"/>
                  </a:cubicBezTo>
                  <a:cubicBezTo>
                    <a:pt x="125" y="130"/>
                    <a:pt x="129" y="126"/>
                    <a:pt x="129" y="122"/>
                  </a:cubicBezTo>
                  <a:cubicBezTo>
                    <a:pt x="129" y="113"/>
                    <a:pt x="129" y="113"/>
                    <a:pt x="129" y="113"/>
                  </a:cubicBezTo>
                  <a:cubicBezTo>
                    <a:pt x="119" y="93"/>
                    <a:pt x="105" y="89"/>
                    <a:pt x="105" y="89"/>
                  </a:cubicBezTo>
                  <a:close/>
                  <a:moveTo>
                    <a:pt x="105" y="89"/>
                  </a:moveTo>
                  <a:cubicBezTo>
                    <a:pt x="105" y="89"/>
                    <a:pt x="105" y="89"/>
                    <a:pt x="105" y="89"/>
                  </a:cubicBezTo>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ndParaRPr>
            </a:p>
          </p:txBody>
        </p:sp>
      </p:grpSp>
      <p:sp>
        <p:nvSpPr>
          <p:cNvPr id="44" name="Rectangle 43">
            <a:extLst>
              <a:ext uri="{FF2B5EF4-FFF2-40B4-BE49-F238E27FC236}">
                <a16:creationId xmlns:a16="http://schemas.microsoft.com/office/drawing/2014/main" id="{5BB5A859-5BCE-DB40-A06A-274B9448A48E}"/>
              </a:ext>
            </a:extLst>
          </p:cNvPr>
          <p:cNvSpPr/>
          <p:nvPr/>
        </p:nvSpPr>
        <p:spPr>
          <a:xfrm>
            <a:off x="863876" y="1704345"/>
            <a:ext cx="10515599" cy="1323439"/>
          </a:xfrm>
          <a:prstGeom prst="rect">
            <a:avLst/>
          </a:prstGeom>
        </p:spPr>
        <p:txBody>
          <a:bodyPr wrap="square">
            <a:spAutoFit/>
          </a:bodyPr>
          <a:lstStyle/>
          <a:p>
            <a:pPr defTabSz="457200"/>
            <a:r>
              <a:rPr lang="en-US" altLang="zh-TW" sz="2000" dirty="0">
                <a:solidFill>
                  <a:prstClr val="white"/>
                </a:solidFill>
                <a:latin typeface="Cambria" panose="02040503050406030204" pitchFamily="18" charset="0"/>
              </a:rPr>
              <a:t>In densely populated cities like Chicago and San Francisco, innovative modes of transportation are becoming more popular--including autonomous vehicles and self-driving cars. </a:t>
            </a:r>
          </a:p>
          <a:p>
            <a:pPr defTabSz="457200"/>
            <a:endParaRPr lang="en-US" altLang="zh-TW" sz="2000" dirty="0">
              <a:solidFill>
                <a:prstClr val="white"/>
              </a:solidFill>
              <a:latin typeface="Cambria" panose="02040503050406030204" pitchFamily="18" charset="0"/>
            </a:endParaRPr>
          </a:p>
          <a:p>
            <a:pPr defTabSz="457200"/>
            <a:r>
              <a:rPr lang="en-US" altLang="zh-TW" sz="2000" b="1" dirty="0">
                <a:solidFill>
                  <a:prstClr val="white"/>
                </a:solidFill>
                <a:latin typeface="Cambria" panose="02040503050406030204" pitchFamily="18" charset="0"/>
              </a:rPr>
              <a:t>How do we ensure passenger and public safety in the age of automation? </a:t>
            </a:r>
            <a:endParaRPr lang="en-US" altLang="zh-TW" sz="2000" dirty="0">
              <a:solidFill>
                <a:prstClr val="white"/>
              </a:solidFill>
              <a:latin typeface="Cambria" panose="02040503050406030204" pitchFamily="18" charset="0"/>
            </a:endParaRPr>
          </a:p>
        </p:txBody>
      </p:sp>
      <p:sp>
        <p:nvSpPr>
          <p:cNvPr id="45" name="Slide Number Placeholder 17">
            <a:extLst>
              <a:ext uri="{FF2B5EF4-FFF2-40B4-BE49-F238E27FC236}">
                <a16:creationId xmlns:a16="http://schemas.microsoft.com/office/drawing/2014/main" id="{7B20437E-9583-0643-97C3-F5F350EC86DE}"/>
              </a:ext>
            </a:extLst>
          </p:cNvPr>
          <p:cNvSpPr txBox="1">
            <a:spLocks/>
          </p:cNvSpPr>
          <p:nvPr/>
        </p:nvSpPr>
        <p:spPr>
          <a:xfrm>
            <a:off x="9448800" y="651609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088A80-C4D4-834B-A83F-7755D932FE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254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205AE7D-BE19-454D-A035-7645AC025D8C}"/>
              </a:ext>
            </a:extLst>
          </p:cNvPr>
          <p:cNvSpPr txBox="1">
            <a:spLocks/>
          </p:cNvSpPr>
          <p:nvPr/>
        </p:nvSpPr>
        <p:spPr>
          <a:xfrm>
            <a:off x="715642" y="464372"/>
            <a:ext cx="11086891" cy="16654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Arial Black" panose="020B0A04020102020204" pitchFamily="34" charset="0"/>
                <a:ea typeface="新細明體" panose="02020500000000000000" pitchFamily="18" charset="-120"/>
                <a:cs typeface="+mj-cs"/>
              </a:rPr>
              <a:t>PROPOSED SOLUTION:</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altLang="zh-TW" sz="500" b="1" i="0" u="none" strike="noStrike" kern="1200" cap="none" spc="0" normalizeH="0" baseline="0" noProof="0" dirty="0">
              <a:ln>
                <a:noFill/>
              </a:ln>
              <a:solidFill>
                <a:prstClr val="white"/>
              </a:solidFill>
              <a:effectLst/>
              <a:uLnTx/>
              <a:uFillTx/>
              <a:latin typeface="Arial Black" panose="020B0A04020102020204" pitchFamily="34" charset="0"/>
              <a:ea typeface="新細明體" panose="02020500000000000000" pitchFamily="18" charset="-120"/>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3600" b="1" i="0" u="none" strike="noStrike" kern="1200" cap="none" spc="0" normalizeH="0" baseline="0" noProof="0" dirty="0">
                <a:ln>
                  <a:noFill/>
                </a:ln>
                <a:solidFill>
                  <a:prstClr val="white"/>
                </a:solidFill>
                <a:effectLst/>
                <a:uLnTx/>
                <a:uFillTx/>
                <a:latin typeface="Arial Black" panose="020B0A04020102020204" pitchFamily="34" charset="0"/>
                <a:ea typeface="新細明體" panose="02020500000000000000" pitchFamily="18" charset="-120"/>
                <a:cs typeface="+mj-cs"/>
              </a:rPr>
              <a:t>Traffic Image Recognition for Traffic Sign Identification </a:t>
            </a:r>
          </a:p>
        </p:txBody>
      </p:sp>
      <p:sp>
        <p:nvSpPr>
          <p:cNvPr id="4" name="矩形 1">
            <a:extLst>
              <a:ext uri="{FF2B5EF4-FFF2-40B4-BE49-F238E27FC236}">
                <a16:creationId xmlns:a16="http://schemas.microsoft.com/office/drawing/2014/main" id="{BBEC2C71-F6E5-A247-AF1A-5ACBDD4169B6}"/>
              </a:ext>
            </a:extLst>
          </p:cNvPr>
          <p:cNvSpPr/>
          <p:nvPr/>
        </p:nvSpPr>
        <p:spPr>
          <a:xfrm>
            <a:off x="681776" y="2225241"/>
            <a:ext cx="4351441" cy="4093428"/>
          </a:xfrm>
          <a:prstGeom prst="rect">
            <a:avLst/>
          </a:prstGeom>
        </p:spPr>
        <p:txBody>
          <a:bodyPr wrap="square">
            <a:spAutoFit/>
          </a:bodyPr>
          <a:lstStyle/>
          <a:p>
            <a:pPr marL="285750" marR="0" lvl="0" indent="-28575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2400" b="1" i="0" u="none" strike="noStrike" kern="1200" cap="none" spc="0" normalizeH="0" baseline="0" noProof="0" dirty="0">
                <a:ln>
                  <a:noFill/>
                </a:ln>
                <a:solidFill>
                  <a:srgbClr val="FFFFFF"/>
                </a:solidFill>
                <a:effectLst/>
                <a:uLnTx/>
                <a:uFillTx/>
                <a:latin typeface="Cambria" panose="02040503050406030204" pitchFamily="18" charset="0"/>
                <a:ea typeface="新細明體" panose="02020500000000000000" pitchFamily="18" charset="-120"/>
              </a:rPr>
              <a:t>Many global auto manufacturers are actively exploring autonomous vehicle technology</a:t>
            </a:r>
            <a:r>
              <a:rPr kumimoji="0" lang="en-US" altLang="zh-TW" sz="2400" b="0" i="0" u="none" strike="noStrike" kern="1200" cap="none" spc="0" normalizeH="0" baseline="0" noProof="0" dirty="0">
                <a:ln>
                  <a:noFill/>
                </a:ln>
                <a:solidFill>
                  <a:srgbClr val="FFFFFF"/>
                </a:solidFill>
                <a:effectLst/>
                <a:uLnTx/>
                <a:uFillTx/>
                <a:latin typeface="Cambria" panose="02040503050406030204" pitchFamily="18" charset="0"/>
                <a:ea typeface="新細明體" panose="02020500000000000000" pitchFamily="18" charset="-120"/>
              </a:rPr>
              <a:t> (GM, Ford, Volkswagen, Toyota, Tesla, Honda, Volvo, BMW) </a:t>
            </a:r>
            <a:br>
              <a:rPr kumimoji="0" lang="en-US" altLang="zh-TW" sz="2000" b="0" i="0" u="none" strike="noStrike" kern="1200" cap="none" spc="0" normalizeH="0" baseline="0" noProof="0" dirty="0">
                <a:ln>
                  <a:noFill/>
                </a:ln>
                <a:solidFill>
                  <a:srgbClr val="FFFFFF"/>
                </a:solidFill>
                <a:effectLst/>
                <a:uLnTx/>
                <a:uFillTx/>
                <a:latin typeface="Cambria" panose="02040503050406030204" pitchFamily="18" charset="0"/>
                <a:ea typeface="新細明體" panose="02020500000000000000" pitchFamily="18" charset="-120"/>
              </a:rPr>
            </a:br>
            <a:endParaRPr kumimoji="0" lang="en-US" altLang="zh-TW" sz="2000" b="0" i="0" u="none" strike="noStrike" kern="1200" cap="none" spc="0" normalizeH="0" baseline="0" noProof="0" dirty="0">
              <a:ln>
                <a:noFill/>
              </a:ln>
              <a:solidFill>
                <a:srgbClr val="FFFFFF"/>
              </a:solidFill>
              <a:effectLst/>
              <a:uLnTx/>
              <a:uFillTx/>
              <a:latin typeface="Cambria" panose="02040503050406030204" pitchFamily="18" charset="0"/>
              <a:ea typeface="新細明體" panose="02020500000000000000" pitchFamily="18" charset="-120"/>
            </a:endParaRPr>
          </a:p>
          <a:p>
            <a:pPr marL="342900" marR="0" lvl="0" indent="-342900" algn="l" defTabSz="457200" rtl="0" eaLnBrk="1" fontAlgn="base" latinLnBrk="0" hangingPunct="1">
              <a:lnSpc>
                <a:spcPct val="100000"/>
              </a:lnSpc>
              <a:spcBef>
                <a:spcPts val="0"/>
              </a:spcBef>
              <a:spcAft>
                <a:spcPts val="1600"/>
              </a:spcAft>
              <a:buClrTx/>
              <a:buSzTx/>
              <a:buFont typeface="Arial" panose="020B0604020202020204" pitchFamily="34" charset="0"/>
              <a:buChar char="•"/>
              <a:tabLst/>
              <a:defRPr/>
            </a:pPr>
            <a:r>
              <a:rPr kumimoji="0" lang="en-US" altLang="zh-TW" sz="2400" b="1" i="0" u="none" strike="noStrike" kern="1200" cap="none" spc="0" normalizeH="0" baseline="0" noProof="0" dirty="0">
                <a:ln>
                  <a:noFill/>
                </a:ln>
                <a:solidFill>
                  <a:srgbClr val="FFFFFF"/>
                </a:solidFill>
                <a:effectLst/>
                <a:uLnTx/>
                <a:uFillTx/>
                <a:latin typeface="Cambria" panose="02040503050406030204" pitchFamily="18" charset="0"/>
                <a:ea typeface="新細明體" panose="02020500000000000000" pitchFamily="18" charset="-120"/>
              </a:rPr>
              <a:t>The ability to detect signs correctly and follow traffic rules will increase safety immensely</a:t>
            </a:r>
          </a:p>
        </p:txBody>
      </p:sp>
      <p:pic>
        <p:nvPicPr>
          <p:cNvPr id="5" name="Picture 6" descr="https://lh3.googleusercontent.com/Y01Lvm-9eJN4veen2havmM6de5RedMLAFsWD9CCA6mI2DTWDxkkdZOpZcCkBdWfH3CgDqQZSzHPIfR-mhDe-hdEYXieovU1W6be_EEdUZEwpmvtLqEclfnTfTQZV3rfpPBvUvPIKl7w">
            <a:extLst>
              <a:ext uri="{FF2B5EF4-FFF2-40B4-BE49-F238E27FC236}">
                <a16:creationId xmlns:a16="http://schemas.microsoft.com/office/drawing/2014/main" id="{057481ED-B524-1C4F-AB4B-081AB0F8D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4" y="2324521"/>
            <a:ext cx="6620930" cy="372427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7">
            <a:extLst>
              <a:ext uri="{FF2B5EF4-FFF2-40B4-BE49-F238E27FC236}">
                <a16:creationId xmlns:a16="http://schemas.microsoft.com/office/drawing/2014/main" id="{5FEE7F92-DD8F-8F41-8054-FE9D98DA8ABD}"/>
              </a:ext>
            </a:extLst>
          </p:cNvPr>
          <p:cNvSpPr txBox="1">
            <a:spLocks/>
          </p:cNvSpPr>
          <p:nvPr/>
        </p:nvSpPr>
        <p:spPr>
          <a:xfrm>
            <a:off x="9448800" y="651609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088A80-C4D4-834B-A83F-7755D932FE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56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ctangle 230">
            <a:extLst>
              <a:ext uri="{FF2B5EF4-FFF2-40B4-BE49-F238E27FC236}">
                <a16:creationId xmlns:a16="http://schemas.microsoft.com/office/drawing/2014/main" id="{EFDF77EB-6FE7-7C4A-A4C6-E0E73B49EBA3}"/>
              </a:ext>
            </a:extLst>
          </p:cNvPr>
          <p:cNvSpPr/>
          <p:nvPr/>
        </p:nvSpPr>
        <p:spPr>
          <a:xfrm>
            <a:off x="1179448" y="1964471"/>
            <a:ext cx="3704415" cy="1144816"/>
          </a:xfrm>
          <a:prstGeom prst="rect">
            <a:avLst/>
          </a:prstGeom>
          <a:noFill/>
          <a:ln w="12700" cap="flat" cmpd="sng" algn="ctr">
            <a:noFill/>
            <a:prstDash val="solid"/>
            <a:miter lim="800000"/>
          </a:ln>
          <a:effectLst/>
        </p:spPr>
        <p:txBody>
          <a:bodyPr rtlCol="0" anchor="ctr"/>
          <a:lstStyle/>
          <a:p>
            <a:pPr marL="76200" lvl="1">
              <a:buSzPts val="2400"/>
            </a:pPr>
            <a:r>
              <a:rPr lang="en-US" sz="2400" b="1" dirty="0">
                <a:latin typeface="Cambria" panose="02040503050406030204" pitchFamily="18" charset="0"/>
              </a:rPr>
              <a:t>Linear transformation</a:t>
            </a:r>
            <a:r>
              <a:rPr lang="en-US" sz="2000" b="1" dirty="0">
                <a:latin typeface="Cambria" panose="02040503050406030204" pitchFamily="18" charset="0"/>
              </a:rPr>
              <a:t>: </a:t>
            </a:r>
          </a:p>
          <a:p>
            <a:pPr lvl="2" indent="-381000">
              <a:buSzPts val="2400"/>
              <a:buFont typeface="Arial" panose="020B0604020202020204" pitchFamily="34" charset="0"/>
              <a:buChar char="•"/>
            </a:pPr>
            <a:r>
              <a:rPr lang="en-US" sz="1600" dirty="0">
                <a:latin typeface="Cambria" panose="02040503050406030204" pitchFamily="18" charset="0"/>
              </a:rPr>
              <a:t>Dot product of matrices</a:t>
            </a:r>
          </a:p>
          <a:p>
            <a:pPr lvl="2" indent="-381000">
              <a:buSzPts val="2400"/>
              <a:buFont typeface="Arial" panose="020B0604020202020204" pitchFamily="34" charset="0"/>
              <a:buChar char="•"/>
            </a:pPr>
            <a:r>
              <a:rPr lang="en-US" sz="1600" dirty="0">
                <a:latin typeface="Cambria" panose="02040503050406030204" pitchFamily="18" charset="0"/>
              </a:rPr>
              <a:t>Combination of matrices</a:t>
            </a:r>
          </a:p>
        </p:txBody>
      </p:sp>
      <p:grpSp>
        <p:nvGrpSpPr>
          <p:cNvPr id="4" name="Group 3">
            <a:extLst>
              <a:ext uri="{FF2B5EF4-FFF2-40B4-BE49-F238E27FC236}">
                <a16:creationId xmlns:a16="http://schemas.microsoft.com/office/drawing/2014/main" id="{616EF078-7F46-C047-AE71-438A25125FB9}"/>
              </a:ext>
            </a:extLst>
          </p:cNvPr>
          <p:cNvGrpSpPr/>
          <p:nvPr/>
        </p:nvGrpSpPr>
        <p:grpSpPr>
          <a:xfrm>
            <a:off x="2937927" y="3429000"/>
            <a:ext cx="5596767" cy="3445351"/>
            <a:chOff x="4094164" y="3545827"/>
            <a:chExt cx="4000458" cy="3308998"/>
          </a:xfrm>
        </p:grpSpPr>
        <p:sp>
          <p:nvSpPr>
            <p:cNvPr id="5" name="Freeform 5">
              <a:extLst>
                <a:ext uri="{FF2B5EF4-FFF2-40B4-BE49-F238E27FC236}">
                  <a16:creationId xmlns:a16="http://schemas.microsoft.com/office/drawing/2014/main" id="{35E47F98-A0B8-BC4E-B677-9178C3AB2832}"/>
                </a:ext>
              </a:extLst>
            </p:cNvPr>
            <p:cNvSpPr>
              <a:spLocks/>
            </p:cNvSpPr>
            <p:nvPr/>
          </p:nvSpPr>
          <p:spPr bwMode="auto">
            <a:xfrm>
              <a:off x="4094164" y="3545827"/>
              <a:ext cx="4000458" cy="3304233"/>
            </a:xfrm>
            <a:custGeom>
              <a:avLst/>
              <a:gdLst>
                <a:gd name="T0" fmla="*/ 38 w 1084"/>
                <a:gd name="T1" fmla="*/ 832 h 852"/>
                <a:gd name="T2" fmla="*/ 0 w 1084"/>
                <a:gd name="T3" fmla="*/ 852 h 852"/>
                <a:gd name="T4" fmla="*/ 1029 w 1084"/>
                <a:gd name="T5" fmla="*/ 852 h 852"/>
                <a:gd name="T6" fmla="*/ 1061 w 1084"/>
                <a:gd name="T7" fmla="*/ 776 h 852"/>
                <a:gd name="T8" fmla="*/ 858 w 1084"/>
                <a:gd name="T9" fmla="*/ 489 h 852"/>
                <a:gd name="T10" fmla="*/ 529 w 1084"/>
                <a:gd name="T11" fmla="*/ 368 h 852"/>
                <a:gd name="T12" fmla="*/ 405 w 1084"/>
                <a:gd name="T13" fmla="*/ 327 h 852"/>
                <a:gd name="T14" fmla="*/ 557 w 1084"/>
                <a:gd name="T15" fmla="*/ 56 h 852"/>
                <a:gd name="T16" fmla="*/ 325 w 1084"/>
                <a:gd name="T17" fmla="*/ 4 h 852"/>
                <a:gd name="T18" fmla="*/ 426 w 1084"/>
                <a:gd name="T19" fmla="*/ 27 h 852"/>
                <a:gd name="T20" fmla="*/ 502 w 1084"/>
                <a:gd name="T21" fmla="*/ 76 h 852"/>
                <a:gd name="T22" fmla="*/ 455 w 1084"/>
                <a:gd name="T23" fmla="*/ 139 h 852"/>
                <a:gd name="T24" fmla="*/ 152 w 1084"/>
                <a:gd name="T25" fmla="*/ 238 h 852"/>
                <a:gd name="T26" fmla="*/ 168 w 1084"/>
                <a:gd name="T27" fmla="*/ 405 h 852"/>
                <a:gd name="T28" fmla="*/ 219 w 1084"/>
                <a:gd name="T29" fmla="*/ 699 h 852"/>
                <a:gd name="T30" fmla="*/ 38 w 1084"/>
                <a:gd name="T31" fmla="*/ 832 h 852"/>
                <a:gd name="connsiteX0" fmla="*/ 351 w 9812"/>
                <a:gd name="connsiteY0" fmla="*/ 10069 h 10304"/>
                <a:gd name="connsiteX1" fmla="*/ 0 w 9812"/>
                <a:gd name="connsiteY1" fmla="*/ 10304 h 10304"/>
                <a:gd name="connsiteX2" fmla="*/ 9493 w 9812"/>
                <a:gd name="connsiteY2" fmla="*/ 10304 h 10304"/>
                <a:gd name="connsiteX3" fmla="*/ 9788 w 9812"/>
                <a:gd name="connsiteY3" fmla="*/ 9412 h 10304"/>
                <a:gd name="connsiteX4" fmla="*/ 7915 w 9812"/>
                <a:gd name="connsiteY4" fmla="*/ 6043 h 10304"/>
                <a:gd name="connsiteX5" fmla="*/ 4880 w 9812"/>
                <a:gd name="connsiteY5" fmla="*/ 4623 h 10304"/>
                <a:gd name="connsiteX6" fmla="*/ 3736 w 9812"/>
                <a:gd name="connsiteY6" fmla="*/ 4142 h 10304"/>
                <a:gd name="connsiteX7" fmla="*/ 5138 w 9812"/>
                <a:gd name="connsiteY7" fmla="*/ 961 h 10304"/>
                <a:gd name="connsiteX8" fmla="*/ 1941 w 9812"/>
                <a:gd name="connsiteY8" fmla="*/ 4 h 10304"/>
                <a:gd name="connsiteX9" fmla="*/ 3930 w 9812"/>
                <a:gd name="connsiteY9" fmla="*/ 621 h 10304"/>
                <a:gd name="connsiteX10" fmla="*/ 4631 w 9812"/>
                <a:gd name="connsiteY10" fmla="*/ 1196 h 10304"/>
                <a:gd name="connsiteX11" fmla="*/ 4197 w 9812"/>
                <a:gd name="connsiteY11" fmla="*/ 1935 h 10304"/>
                <a:gd name="connsiteX12" fmla="*/ 1402 w 9812"/>
                <a:gd name="connsiteY12" fmla="*/ 3097 h 10304"/>
                <a:gd name="connsiteX13" fmla="*/ 1550 w 9812"/>
                <a:gd name="connsiteY13" fmla="*/ 5058 h 10304"/>
                <a:gd name="connsiteX14" fmla="*/ 2020 w 9812"/>
                <a:gd name="connsiteY14" fmla="*/ 8508 h 10304"/>
                <a:gd name="connsiteX15" fmla="*/ 351 w 9812"/>
                <a:gd name="connsiteY15" fmla="*/ 10069 h 10304"/>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1" h="10000">
                  <a:moveTo>
                    <a:pt x="358" y="9772"/>
                  </a:moveTo>
                  <a:cubicBezTo>
                    <a:pt x="254" y="9829"/>
                    <a:pt x="131" y="9909"/>
                    <a:pt x="0" y="10000"/>
                  </a:cubicBezTo>
                  <a:lnTo>
                    <a:pt x="9675" y="10000"/>
                  </a:lnTo>
                  <a:cubicBezTo>
                    <a:pt x="9834" y="9750"/>
                    <a:pt x="9929" y="9442"/>
                    <a:pt x="9976" y="9134"/>
                  </a:cubicBezTo>
                  <a:cubicBezTo>
                    <a:pt x="10192" y="7677"/>
                    <a:pt x="8988" y="6469"/>
                    <a:pt x="8067" y="5865"/>
                  </a:cubicBezTo>
                  <a:cubicBezTo>
                    <a:pt x="7089" y="5227"/>
                    <a:pt x="6026" y="4852"/>
                    <a:pt x="4974" y="4487"/>
                  </a:cubicBezTo>
                  <a:cubicBezTo>
                    <a:pt x="4588" y="4350"/>
                    <a:pt x="4168" y="4258"/>
                    <a:pt x="3808" y="4020"/>
                  </a:cubicBezTo>
                  <a:cubicBezTo>
                    <a:pt x="2644" y="3251"/>
                    <a:pt x="5714" y="2550"/>
                    <a:pt x="5236" y="933"/>
                  </a:cubicBezTo>
                  <a:cubicBezTo>
                    <a:pt x="5028" y="228"/>
                    <a:pt x="2147" y="-42"/>
                    <a:pt x="1978" y="4"/>
                  </a:cubicBezTo>
                  <a:cubicBezTo>
                    <a:pt x="2232" y="38"/>
                    <a:pt x="3549" y="410"/>
                    <a:pt x="4005" y="603"/>
                  </a:cubicBezTo>
                  <a:cubicBezTo>
                    <a:pt x="4462" y="796"/>
                    <a:pt x="4588" y="910"/>
                    <a:pt x="4720" y="1161"/>
                  </a:cubicBezTo>
                  <a:cubicBezTo>
                    <a:pt x="4917" y="1548"/>
                    <a:pt x="4551" y="1742"/>
                    <a:pt x="4277" y="1878"/>
                  </a:cubicBezTo>
                  <a:cubicBezTo>
                    <a:pt x="3347" y="2334"/>
                    <a:pt x="2350" y="2539"/>
                    <a:pt x="1429" y="3006"/>
                  </a:cubicBezTo>
                  <a:cubicBezTo>
                    <a:pt x="574" y="3438"/>
                    <a:pt x="1025" y="4373"/>
                    <a:pt x="1580" y="4909"/>
                  </a:cubicBezTo>
                  <a:cubicBezTo>
                    <a:pt x="2501" y="5797"/>
                    <a:pt x="2858" y="7084"/>
                    <a:pt x="2059" y="8257"/>
                  </a:cubicBezTo>
                  <a:cubicBezTo>
                    <a:pt x="1598" y="8930"/>
                    <a:pt x="997" y="9396"/>
                    <a:pt x="358" y="9772"/>
                  </a:cubicBezTo>
                  <a:close/>
                </a:path>
              </a:pathLst>
            </a:custGeom>
            <a:solidFill>
              <a:schemeClr val="tx1">
                <a:lumMod val="65000"/>
                <a:lumOff val="3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Freeform 6">
              <a:extLst>
                <a:ext uri="{FF2B5EF4-FFF2-40B4-BE49-F238E27FC236}">
                  <a16:creationId xmlns:a16="http://schemas.microsoft.com/office/drawing/2014/main" id="{9B25352C-A3FD-B141-9C90-D9ABF511D795}"/>
                </a:ext>
              </a:extLst>
            </p:cNvPr>
            <p:cNvSpPr>
              <a:spLocks/>
            </p:cNvSpPr>
            <p:nvPr/>
          </p:nvSpPr>
          <p:spPr bwMode="auto">
            <a:xfrm>
              <a:off x="4729163" y="3914775"/>
              <a:ext cx="2301875" cy="2940050"/>
            </a:xfrm>
            <a:custGeom>
              <a:avLst/>
              <a:gdLst>
                <a:gd name="T0" fmla="*/ 144 w 612"/>
                <a:gd name="T1" fmla="*/ 333 h 781"/>
                <a:gd name="T2" fmla="*/ 206 w 612"/>
                <a:gd name="T3" fmla="*/ 366 h 781"/>
                <a:gd name="T4" fmla="*/ 350 w 612"/>
                <a:gd name="T5" fmla="*/ 434 h 781"/>
                <a:gd name="T6" fmla="*/ 462 w 612"/>
                <a:gd name="T7" fmla="*/ 628 h 781"/>
                <a:gd name="T8" fmla="*/ 325 w 612"/>
                <a:gd name="T9" fmla="*/ 781 h 781"/>
                <a:gd name="T10" fmla="*/ 418 w 612"/>
                <a:gd name="T11" fmla="*/ 781 h 781"/>
                <a:gd name="T12" fmla="*/ 499 w 612"/>
                <a:gd name="T13" fmla="*/ 688 h 781"/>
                <a:gd name="T14" fmla="*/ 166 w 612"/>
                <a:gd name="T15" fmla="*/ 329 h 781"/>
                <a:gd name="T16" fmla="*/ 92 w 612"/>
                <a:gd name="T17" fmla="*/ 190 h 781"/>
                <a:gd name="T18" fmla="*/ 213 w 612"/>
                <a:gd name="T19" fmla="*/ 142 h 781"/>
                <a:gd name="T20" fmla="*/ 364 w 612"/>
                <a:gd name="T21" fmla="*/ 56 h 781"/>
                <a:gd name="T22" fmla="*/ 363 w 612"/>
                <a:gd name="T23" fmla="*/ 0 h 781"/>
                <a:gd name="T24" fmla="*/ 370 w 612"/>
                <a:gd name="T25" fmla="*/ 7 h 781"/>
                <a:gd name="T26" fmla="*/ 296 w 612"/>
                <a:gd name="T27" fmla="*/ 100 h 781"/>
                <a:gd name="T28" fmla="*/ 236 w 612"/>
                <a:gd name="T29" fmla="*/ 127 h 781"/>
                <a:gd name="T30" fmla="*/ 123 w 612"/>
                <a:gd name="T31" fmla="*/ 169 h 781"/>
                <a:gd name="T32" fmla="*/ 63 w 612"/>
                <a:gd name="T33" fmla="*/ 198 h 781"/>
                <a:gd name="T34" fmla="*/ 67 w 612"/>
                <a:gd name="T35" fmla="*/ 278 h 781"/>
                <a:gd name="T36" fmla="*/ 144 w 612"/>
                <a:gd name="T37" fmla="*/ 33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781">
                  <a:moveTo>
                    <a:pt x="144" y="333"/>
                  </a:moveTo>
                  <a:cubicBezTo>
                    <a:pt x="164" y="345"/>
                    <a:pt x="184" y="356"/>
                    <a:pt x="206" y="366"/>
                  </a:cubicBezTo>
                  <a:cubicBezTo>
                    <a:pt x="255" y="386"/>
                    <a:pt x="305" y="406"/>
                    <a:pt x="350" y="434"/>
                  </a:cubicBezTo>
                  <a:cubicBezTo>
                    <a:pt x="417" y="473"/>
                    <a:pt x="489" y="541"/>
                    <a:pt x="462" y="628"/>
                  </a:cubicBezTo>
                  <a:cubicBezTo>
                    <a:pt x="442" y="693"/>
                    <a:pt x="380" y="745"/>
                    <a:pt x="325" y="781"/>
                  </a:cubicBezTo>
                  <a:cubicBezTo>
                    <a:pt x="418" y="781"/>
                    <a:pt x="418" y="781"/>
                    <a:pt x="418" y="781"/>
                  </a:cubicBezTo>
                  <a:cubicBezTo>
                    <a:pt x="450" y="755"/>
                    <a:pt x="479" y="726"/>
                    <a:pt x="499" y="688"/>
                  </a:cubicBezTo>
                  <a:cubicBezTo>
                    <a:pt x="612" y="474"/>
                    <a:pt x="294" y="395"/>
                    <a:pt x="166" y="329"/>
                  </a:cubicBezTo>
                  <a:cubicBezTo>
                    <a:pt x="123" y="307"/>
                    <a:pt x="0" y="235"/>
                    <a:pt x="92" y="190"/>
                  </a:cubicBezTo>
                  <a:cubicBezTo>
                    <a:pt x="131" y="171"/>
                    <a:pt x="173" y="158"/>
                    <a:pt x="213" y="142"/>
                  </a:cubicBezTo>
                  <a:cubicBezTo>
                    <a:pt x="262" y="121"/>
                    <a:pt x="330" y="100"/>
                    <a:pt x="364" y="56"/>
                  </a:cubicBezTo>
                  <a:cubicBezTo>
                    <a:pt x="378" y="37"/>
                    <a:pt x="383" y="15"/>
                    <a:pt x="363" y="0"/>
                  </a:cubicBezTo>
                  <a:cubicBezTo>
                    <a:pt x="366" y="2"/>
                    <a:pt x="368" y="4"/>
                    <a:pt x="370" y="7"/>
                  </a:cubicBezTo>
                  <a:cubicBezTo>
                    <a:pt x="397" y="43"/>
                    <a:pt x="320" y="88"/>
                    <a:pt x="296" y="100"/>
                  </a:cubicBezTo>
                  <a:cubicBezTo>
                    <a:pt x="277" y="111"/>
                    <a:pt x="256" y="119"/>
                    <a:pt x="236" y="127"/>
                  </a:cubicBezTo>
                  <a:cubicBezTo>
                    <a:pt x="198" y="141"/>
                    <a:pt x="160" y="154"/>
                    <a:pt x="123" y="169"/>
                  </a:cubicBezTo>
                  <a:cubicBezTo>
                    <a:pt x="102" y="177"/>
                    <a:pt x="80" y="184"/>
                    <a:pt x="63" y="198"/>
                  </a:cubicBezTo>
                  <a:cubicBezTo>
                    <a:pt x="38" y="220"/>
                    <a:pt x="47" y="257"/>
                    <a:pt x="67" y="278"/>
                  </a:cubicBezTo>
                  <a:cubicBezTo>
                    <a:pt x="89" y="300"/>
                    <a:pt x="117" y="317"/>
                    <a:pt x="144" y="33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 name="Freeform 7">
              <a:extLst>
                <a:ext uri="{FF2B5EF4-FFF2-40B4-BE49-F238E27FC236}">
                  <a16:creationId xmlns:a16="http://schemas.microsoft.com/office/drawing/2014/main" id="{280494B5-B93F-2248-B9CC-466EF75061F9}"/>
                </a:ext>
              </a:extLst>
            </p:cNvPr>
            <p:cNvSpPr>
              <a:spLocks/>
            </p:cNvSpPr>
            <p:nvPr/>
          </p:nvSpPr>
          <p:spPr bwMode="auto">
            <a:xfrm>
              <a:off x="4278313" y="4343400"/>
              <a:ext cx="1154113" cy="2503487"/>
            </a:xfrm>
            <a:custGeom>
              <a:avLst/>
              <a:gdLst>
                <a:gd name="T0" fmla="*/ 220 w 307"/>
                <a:gd name="T1" fmla="*/ 451 h 665"/>
                <a:gd name="T2" fmla="*/ 142 w 307"/>
                <a:gd name="T3" fmla="*/ 565 h 665"/>
                <a:gd name="T4" fmla="*/ 40 w 307"/>
                <a:gd name="T5" fmla="*/ 638 h 665"/>
                <a:gd name="T6" fmla="*/ 32 w 307"/>
                <a:gd name="T7" fmla="*/ 665 h 665"/>
                <a:gd name="T8" fmla="*/ 143 w 307"/>
                <a:gd name="T9" fmla="*/ 582 h 665"/>
                <a:gd name="T10" fmla="*/ 239 w 307"/>
                <a:gd name="T11" fmla="*/ 420 h 665"/>
                <a:gd name="T12" fmla="*/ 241 w 307"/>
                <a:gd name="T13" fmla="*/ 352 h 665"/>
                <a:gd name="T14" fmla="*/ 227 w 307"/>
                <a:gd name="T15" fmla="*/ 304 h 665"/>
                <a:gd name="T16" fmla="*/ 210 w 307"/>
                <a:gd name="T17" fmla="*/ 276 h 665"/>
                <a:gd name="T18" fmla="*/ 158 w 307"/>
                <a:gd name="T19" fmla="*/ 221 h 665"/>
                <a:gd name="T20" fmla="*/ 127 w 307"/>
                <a:gd name="T21" fmla="*/ 190 h 665"/>
                <a:gd name="T22" fmla="*/ 108 w 307"/>
                <a:gd name="T23" fmla="*/ 170 h 665"/>
                <a:gd name="T24" fmla="*/ 92 w 307"/>
                <a:gd name="T25" fmla="*/ 148 h 665"/>
                <a:gd name="T26" fmla="*/ 82 w 307"/>
                <a:gd name="T27" fmla="*/ 113 h 665"/>
                <a:gd name="T28" fmla="*/ 93 w 307"/>
                <a:gd name="T29" fmla="*/ 88 h 665"/>
                <a:gd name="T30" fmla="*/ 106 w 307"/>
                <a:gd name="T31" fmla="*/ 76 h 665"/>
                <a:gd name="T32" fmla="*/ 111 w 307"/>
                <a:gd name="T33" fmla="*/ 73 h 665"/>
                <a:gd name="T34" fmla="*/ 125 w 307"/>
                <a:gd name="T35" fmla="*/ 64 h 665"/>
                <a:gd name="T36" fmla="*/ 258 w 307"/>
                <a:gd name="T37" fmla="*/ 16 h 665"/>
                <a:gd name="T38" fmla="*/ 257 w 307"/>
                <a:gd name="T39" fmla="*/ 14 h 665"/>
                <a:gd name="T40" fmla="*/ 123 w 307"/>
                <a:gd name="T41" fmla="*/ 60 h 665"/>
                <a:gd name="T42" fmla="*/ 108 w 307"/>
                <a:gd name="T43" fmla="*/ 68 h 665"/>
                <a:gd name="T44" fmla="*/ 103 w 307"/>
                <a:gd name="T45" fmla="*/ 71 h 665"/>
                <a:gd name="T46" fmla="*/ 89 w 307"/>
                <a:gd name="T47" fmla="*/ 83 h 665"/>
                <a:gd name="T48" fmla="*/ 75 w 307"/>
                <a:gd name="T49" fmla="*/ 113 h 665"/>
                <a:gd name="T50" fmla="*/ 85 w 307"/>
                <a:gd name="T51" fmla="*/ 152 h 665"/>
                <a:gd name="T52" fmla="*/ 102 w 307"/>
                <a:gd name="T53" fmla="*/ 175 h 665"/>
                <a:gd name="T54" fmla="*/ 120 w 307"/>
                <a:gd name="T55" fmla="*/ 196 h 665"/>
                <a:gd name="T56" fmla="*/ 151 w 307"/>
                <a:gd name="T57" fmla="*/ 227 h 665"/>
                <a:gd name="T58" fmla="*/ 202 w 307"/>
                <a:gd name="T59" fmla="*/ 282 h 665"/>
                <a:gd name="T60" fmla="*/ 218 w 307"/>
                <a:gd name="T61" fmla="*/ 309 h 665"/>
                <a:gd name="T62" fmla="*/ 230 w 307"/>
                <a:gd name="T63" fmla="*/ 354 h 665"/>
                <a:gd name="T64" fmla="*/ 228 w 307"/>
                <a:gd name="T65" fmla="*/ 418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665">
                  <a:moveTo>
                    <a:pt x="228" y="418"/>
                  </a:moveTo>
                  <a:cubicBezTo>
                    <a:pt x="227" y="429"/>
                    <a:pt x="224" y="440"/>
                    <a:pt x="220" y="451"/>
                  </a:cubicBezTo>
                  <a:cubicBezTo>
                    <a:pt x="217" y="461"/>
                    <a:pt x="213" y="471"/>
                    <a:pt x="208" y="481"/>
                  </a:cubicBezTo>
                  <a:cubicBezTo>
                    <a:pt x="193" y="512"/>
                    <a:pt x="168" y="543"/>
                    <a:pt x="142" y="565"/>
                  </a:cubicBezTo>
                  <a:cubicBezTo>
                    <a:pt x="127" y="577"/>
                    <a:pt x="112" y="588"/>
                    <a:pt x="97" y="599"/>
                  </a:cubicBezTo>
                  <a:cubicBezTo>
                    <a:pt x="78" y="612"/>
                    <a:pt x="59" y="625"/>
                    <a:pt x="40" y="638"/>
                  </a:cubicBezTo>
                  <a:cubicBezTo>
                    <a:pt x="27" y="647"/>
                    <a:pt x="13" y="656"/>
                    <a:pt x="0" y="665"/>
                  </a:cubicBezTo>
                  <a:cubicBezTo>
                    <a:pt x="32" y="665"/>
                    <a:pt x="32" y="665"/>
                    <a:pt x="32" y="665"/>
                  </a:cubicBezTo>
                  <a:cubicBezTo>
                    <a:pt x="42" y="659"/>
                    <a:pt x="52" y="652"/>
                    <a:pt x="62" y="645"/>
                  </a:cubicBezTo>
                  <a:cubicBezTo>
                    <a:pt x="90" y="626"/>
                    <a:pt x="117" y="605"/>
                    <a:pt x="143" y="582"/>
                  </a:cubicBezTo>
                  <a:cubicBezTo>
                    <a:pt x="184" y="546"/>
                    <a:pt x="214" y="506"/>
                    <a:pt x="231" y="454"/>
                  </a:cubicBezTo>
                  <a:cubicBezTo>
                    <a:pt x="235" y="443"/>
                    <a:pt x="237" y="432"/>
                    <a:pt x="239" y="420"/>
                  </a:cubicBezTo>
                  <a:cubicBezTo>
                    <a:pt x="241" y="409"/>
                    <a:pt x="242" y="398"/>
                    <a:pt x="242" y="386"/>
                  </a:cubicBezTo>
                  <a:cubicBezTo>
                    <a:pt x="243" y="375"/>
                    <a:pt x="242" y="364"/>
                    <a:pt x="241" y="352"/>
                  </a:cubicBezTo>
                  <a:cubicBezTo>
                    <a:pt x="239" y="341"/>
                    <a:pt x="237" y="330"/>
                    <a:pt x="233" y="320"/>
                  </a:cubicBezTo>
                  <a:cubicBezTo>
                    <a:pt x="232" y="315"/>
                    <a:pt x="229" y="310"/>
                    <a:pt x="227" y="304"/>
                  </a:cubicBezTo>
                  <a:cubicBezTo>
                    <a:pt x="225" y="300"/>
                    <a:pt x="223" y="294"/>
                    <a:pt x="220" y="290"/>
                  </a:cubicBezTo>
                  <a:cubicBezTo>
                    <a:pt x="217" y="285"/>
                    <a:pt x="214" y="281"/>
                    <a:pt x="210" y="276"/>
                  </a:cubicBezTo>
                  <a:cubicBezTo>
                    <a:pt x="207" y="272"/>
                    <a:pt x="204" y="268"/>
                    <a:pt x="200" y="264"/>
                  </a:cubicBezTo>
                  <a:cubicBezTo>
                    <a:pt x="187" y="248"/>
                    <a:pt x="172" y="234"/>
                    <a:pt x="158" y="221"/>
                  </a:cubicBezTo>
                  <a:cubicBezTo>
                    <a:pt x="151" y="214"/>
                    <a:pt x="144" y="207"/>
                    <a:pt x="137" y="200"/>
                  </a:cubicBezTo>
                  <a:cubicBezTo>
                    <a:pt x="133" y="197"/>
                    <a:pt x="130" y="194"/>
                    <a:pt x="127" y="190"/>
                  </a:cubicBezTo>
                  <a:cubicBezTo>
                    <a:pt x="123" y="187"/>
                    <a:pt x="120" y="184"/>
                    <a:pt x="117" y="180"/>
                  </a:cubicBezTo>
                  <a:cubicBezTo>
                    <a:pt x="114" y="177"/>
                    <a:pt x="111" y="173"/>
                    <a:pt x="108" y="170"/>
                  </a:cubicBezTo>
                  <a:cubicBezTo>
                    <a:pt x="105" y="166"/>
                    <a:pt x="102" y="163"/>
                    <a:pt x="100" y="159"/>
                  </a:cubicBezTo>
                  <a:cubicBezTo>
                    <a:pt x="97" y="156"/>
                    <a:pt x="94" y="152"/>
                    <a:pt x="92" y="148"/>
                  </a:cubicBezTo>
                  <a:cubicBezTo>
                    <a:pt x="90" y="145"/>
                    <a:pt x="88" y="141"/>
                    <a:pt x="86" y="137"/>
                  </a:cubicBezTo>
                  <a:cubicBezTo>
                    <a:pt x="83" y="129"/>
                    <a:pt x="82" y="121"/>
                    <a:pt x="82" y="113"/>
                  </a:cubicBezTo>
                  <a:cubicBezTo>
                    <a:pt x="83" y="106"/>
                    <a:pt x="86" y="98"/>
                    <a:pt x="90" y="92"/>
                  </a:cubicBezTo>
                  <a:cubicBezTo>
                    <a:pt x="91" y="90"/>
                    <a:pt x="92" y="89"/>
                    <a:pt x="93" y="88"/>
                  </a:cubicBezTo>
                  <a:cubicBezTo>
                    <a:pt x="95" y="86"/>
                    <a:pt x="96" y="85"/>
                    <a:pt x="97" y="84"/>
                  </a:cubicBezTo>
                  <a:cubicBezTo>
                    <a:pt x="100" y="81"/>
                    <a:pt x="103" y="79"/>
                    <a:pt x="106" y="76"/>
                  </a:cubicBezTo>
                  <a:cubicBezTo>
                    <a:pt x="109" y="75"/>
                    <a:pt x="109" y="75"/>
                    <a:pt x="109" y="75"/>
                  </a:cubicBezTo>
                  <a:cubicBezTo>
                    <a:pt x="111" y="73"/>
                    <a:pt x="111" y="73"/>
                    <a:pt x="111" y="73"/>
                  </a:cubicBezTo>
                  <a:cubicBezTo>
                    <a:pt x="113" y="72"/>
                    <a:pt x="114" y="71"/>
                    <a:pt x="116" y="70"/>
                  </a:cubicBezTo>
                  <a:cubicBezTo>
                    <a:pt x="119" y="68"/>
                    <a:pt x="122" y="66"/>
                    <a:pt x="125" y="64"/>
                  </a:cubicBezTo>
                  <a:cubicBezTo>
                    <a:pt x="151" y="51"/>
                    <a:pt x="178" y="43"/>
                    <a:pt x="200" y="35"/>
                  </a:cubicBezTo>
                  <a:cubicBezTo>
                    <a:pt x="222" y="28"/>
                    <a:pt x="242" y="21"/>
                    <a:pt x="258" y="16"/>
                  </a:cubicBezTo>
                  <a:cubicBezTo>
                    <a:pt x="289" y="6"/>
                    <a:pt x="307" y="0"/>
                    <a:pt x="307" y="0"/>
                  </a:cubicBezTo>
                  <a:cubicBezTo>
                    <a:pt x="307" y="0"/>
                    <a:pt x="289" y="5"/>
                    <a:pt x="257" y="14"/>
                  </a:cubicBezTo>
                  <a:cubicBezTo>
                    <a:pt x="241" y="19"/>
                    <a:pt x="221" y="25"/>
                    <a:pt x="199" y="32"/>
                  </a:cubicBezTo>
                  <a:cubicBezTo>
                    <a:pt x="176" y="39"/>
                    <a:pt x="150" y="46"/>
                    <a:pt x="123" y="60"/>
                  </a:cubicBezTo>
                  <a:cubicBezTo>
                    <a:pt x="119" y="61"/>
                    <a:pt x="116" y="63"/>
                    <a:pt x="113" y="65"/>
                  </a:cubicBezTo>
                  <a:cubicBezTo>
                    <a:pt x="111" y="66"/>
                    <a:pt x="109" y="67"/>
                    <a:pt x="108" y="68"/>
                  </a:cubicBezTo>
                  <a:cubicBezTo>
                    <a:pt x="105" y="70"/>
                    <a:pt x="105" y="70"/>
                    <a:pt x="105" y="70"/>
                  </a:cubicBezTo>
                  <a:cubicBezTo>
                    <a:pt x="103" y="71"/>
                    <a:pt x="103" y="71"/>
                    <a:pt x="103" y="71"/>
                  </a:cubicBezTo>
                  <a:cubicBezTo>
                    <a:pt x="100" y="74"/>
                    <a:pt x="96" y="76"/>
                    <a:pt x="93" y="79"/>
                  </a:cubicBezTo>
                  <a:cubicBezTo>
                    <a:pt x="92" y="80"/>
                    <a:pt x="90" y="82"/>
                    <a:pt x="89" y="83"/>
                  </a:cubicBezTo>
                  <a:cubicBezTo>
                    <a:pt x="87" y="85"/>
                    <a:pt x="86" y="86"/>
                    <a:pt x="84" y="88"/>
                  </a:cubicBezTo>
                  <a:cubicBezTo>
                    <a:pt x="79" y="95"/>
                    <a:pt x="76" y="104"/>
                    <a:pt x="75" y="113"/>
                  </a:cubicBezTo>
                  <a:cubicBezTo>
                    <a:pt x="74" y="122"/>
                    <a:pt x="76" y="131"/>
                    <a:pt x="79" y="140"/>
                  </a:cubicBezTo>
                  <a:cubicBezTo>
                    <a:pt x="81" y="144"/>
                    <a:pt x="83" y="148"/>
                    <a:pt x="85" y="152"/>
                  </a:cubicBezTo>
                  <a:cubicBezTo>
                    <a:pt x="88" y="157"/>
                    <a:pt x="91" y="160"/>
                    <a:pt x="93" y="164"/>
                  </a:cubicBezTo>
                  <a:cubicBezTo>
                    <a:pt x="96" y="167"/>
                    <a:pt x="99" y="171"/>
                    <a:pt x="102" y="175"/>
                  </a:cubicBezTo>
                  <a:cubicBezTo>
                    <a:pt x="105" y="179"/>
                    <a:pt x="108" y="182"/>
                    <a:pt x="111" y="186"/>
                  </a:cubicBezTo>
                  <a:cubicBezTo>
                    <a:pt x="114" y="189"/>
                    <a:pt x="117" y="193"/>
                    <a:pt x="120" y="196"/>
                  </a:cubicBezTo>
                  <a:cubicBezTo>
                    <a:pt x="124" y="200"/>
                    <a:pt x="127" y="203"/>
                    <a:pt x="130" y="207"/>
                  </a:cubicBezTo>
                  <a:cubicBezTo>
                    <a:pt x="137" y="213"/>
                    <a:pt x="144" y="220"/>
                    <a:pt x="151" y="227"/>
                  </a:cubicBezTo>
                  <a:cubicBezTo>
                    <a:pt x="165" y="241"/>
                    <a:pt x="180" y="255"/>
                    <a:pt x="193" y="271"/>
                  </a:cubicBezTo>
                  <a:cubicBezTo>
                    <a:pt x="196" y="275"/>
                    <a:pt x="199" y="278"/>
                    <a:pt x="202" y="282"/>
                  </a:cubicBezTo>
                  <a:cubicBezTo>
                    <a:pt x="205" y="287"/>
                    <a:pt x="208" y="291"/>
                    <a:pt x="211" y="295"/>
                  </a:cubicBezTo>
                  <a:cubicBezTo>
                    <a:pt x="213" y="299"/>
                    <a:pt x="215" y="304"/>
                    <a:pt x="218" y="309"/>
                  </a:cubicBezTo>
                  <a:cubicBezTo>
                    <a:pt x="220" y="313"/>
                    <a:pt x="222" y="318"/>
                    <a:pt x="223" y="323"/>
                  </a:cubicBezTo>
                  <a:cubicBezTo>
                    <a:pt x="226" y="333"/>
                    <a:pt x="229" y="343"/>
                    <a:pt x="230" y="354"/>
                  </a:cubicBezTo>
                  <a:cubicBezTo>
                    <a:pt x="231" y="364"/>
                    <a:pt x="232" y="375"/>
                    <a:pt x="232" y="386"/>
                  </a:cubicBezTo>
                  <a:cubicBezTo>
                    <a:pt x="231" y="397"/>
                    <a:pt x="230" y="408"/>
                    <a:pt x="228" y="4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 name="Freeform 8">
              <a:extLst>
                <a:ext uri="{FF2B5EF4-FFF2-40B4-BE49-F238E27FC236}">
                  <a16:creationId xmlns:a16="http://schemas.microsoft.com/office/drawing/2014/main" id="{CD0A2D56-4ECD-EF41-A6A4-A77A0F148894}"/>
                </a:ext>
              </a:extLst>
            </p:cNvPr>
            <p:cNvSpPr>
              <a:spLocks/>
            </p:cNvSpPr>
            <p:nvPr/>
          </p:nvSpPr>
          <p:spPr bwMode="auto">
            <a:xfrm>
              <a:off x="5376863" y="4264025"/>
              <a:ext cx="2670175" cy="2586037"/>
            </a:xfrm>
            <a:custGeom>
              <a:avLst/>
              <a:gdLst>
                <a:gd name="T0" fmla="*/ 332 w 710"/>
                <a:gd name="T1" fmla="*/ 275 h 687"/>
                <a:gd name="T2" fmla="*/ 370 w 710"/>
                <a:gd name="T3" fmla="*/ 288 h 687"/>
                <a:gd name="T4" fmla="*/ 407 w 710"/>
                <a:gd name="T5" fmla="*/ 303 h 687"/>
                <a:gd name="T6" fmla="*/ 555 w 710"/>
                <a:gd name="T7" fmla="*/ 382 h 687"/>
                <a:gd name="T8" fmla="*/ 620 w 710"/>
                <a:gd name="T9" fmla="*/ 437 h 687"/>
                <a:gd name="T10" fmla="*/ 664 w 710"/>
                <a:gd name="T11" fmla="*/ 652 h 687"/>
                <a:gd name="T12" fmla="*/ 647 w 710"/>
                <a:gd name="T13" fmla="*/ 687 h 687"/>
                <a:gd name="T14" fmla="*/ 673 w 710"/>
                <a:gd name="T15" fmla="*/ 687 h 687"/>
                <a:gd name="T16" fmla="*/ 689 w 710"/>
                <a:gd name="T17" fmla="*/ 655 h 687"/>
                <a:gd name="T18" fmla="*/ 677 w 710"/>
                <a:gd name="T19" fmla="*/ 498 h 687"/>
                <a:gd name="T20" fmla="*/ 628 w 710"/>
                <a:gd name="T21" fmla="*/ 429 h 687"/>
                <a:gd name="T22" fmla="*/ 562 w 710"/>
                <a:gd name="T23" fmla="*/ 373 h 687"/>
                <a:gd name="T24" fmla="*/ 411 w 710"/>
                <a:gd name="T25" fmla="*/ 293 h 687"/>
                <a:gd name="T26" fmla="*/ 373 w 710"/>
                <a:gd name="T27" fmla="*/ 278 h 687"/>
                <a:gd name="T28" fmla="*/ 336 w 710"/>
                <a:gd name="T29" fmla="*/ 265 h 687"/>
                <a:gd name="T30" fmla="*/ 261 w 710"/>
                <a:gd name="T31" fmla="*/ 242 h 687"/>
                <a:gd name="T32" fmla="*/ 191 w 710"/>
                <a:gd name="T33" fmla="*/ 223 h 687"/>
                <a:gd name="T34" fmla="*/ 125 w 710"/>
                <a:gd name="T35" fmla="*/ 201 h 687"/>
                <a:gd name="T36" fmla="*/ 95 w 710"/>
                <a:gd name="T37" fmla="*/ 189 h 687"/>
                <a:gd name="T38" fmla="*/ 80 w 710"/>
                <a:gd name="T39" fmla="*/ 183 h 687"/>
                <a:gd name="T40" fmla="*/ 66 w 710"/>
                <a:gd name="T41" fmla="*/ 176 h 687"/>
                <a:gd name="T42" fmla="*/ 52 w 710"/>
                <a:gd name="T43" fmla="*/ 169 h 687"/>
                <a:gd name="T44" fmla="*/ 39 w 710"/>
                <a:gd name="T45" fmla="*/ 162 h 687"/>
                <a:gd name="T46" fmla="*/ 17 w 710"/>
                <a:gd name="T47" fmla="*/ 145 h 687"/>
                <a:gd name="T48" fmla="*/ 9 w 710"/>
                <a:gd name="T49" fmla="*/ 134 h 687"/>
                <a:gd name="T50" fmla="*/ 6 w 710"/>
                <a:gd name="T51" fmla="*/ 122 h 687"/>
                <a:gd name="T52" fmla="*/ 15 w 710"/>
                <a:gd name="T53" fmla="*/ 100 h 687"/>
                <a:gd name="T54" fmla="*/ 53 w 710"/>
                <a:gd name="T55" fmla="*/ 71 h 687"/>
                <a:gd name="T56" fmla="*/ 120 w 710"/>
                <a:gd name="T57" fmla="*/ 33 h 687"/>
                <a:gd name="T58" fmla="*/ 145 w 710"/>
                <a:gd name="T59" fmla="*/ 19 h 687"/>
                <a:gd name="T60" fmla="*/ 163 w 710"/>
                <a:gd name="T61" fmla="*/ 9 h 687"/>
                <a:gd name="T62" fmla="*/ 177 w 710"/>
                <a:gd name="T63" fmla="*/ 0 h 687"/>
                <a:gd name="T64" fmla="*/ 163 w 710"/>
                <a:gd name="T65" fmla="*/ 8 h 687"/>
                <a:gd name="T66" fmla="*/ 145 w 710"/>
                <a:gd name="T67" fmla="*/ 18 h 687"/>
                <a:gd name="T68" fmla="*/ 120 w 710"/>
                <a:gd name="T69" fmla="*/ 32 h 687"/>
                <a:gd name="T70" fmla="*/ 51 w 710"/>
                <a:gd name="T71" fmla="*/ 68 h 687"/>
                <a:gd name="T72" fmla="*/ 12 w 710"/>
                <a:gd name="T73" fmla="*/ 97 h 687"/>
                <a:gd name="T74" fmla="*/ 1 w 710"/>
                <a:gd name="T75" fmla="*/ 122 h 687"/>
                <a:gd name="T76" fmla="*/ 4 w 710"/>
                <a:gd name="T77" fmla="*/ 137 h 687"/>
                <a:gd name="T78" fmla="*/ 13 w 710"/>
                <a:gd name="T79" fmla="*/ 149 h 687"/>
                <a:gd name="T80" fmla="*/ 36 w 710"/>
                <a:gd name="T81" fmla="*/ 167 h 687"/>
                <a:gd name="T82" fmla="*/ 49 w 710"/>
                <a:gd name="T83" fmla="*/ 175 h 687"/>
                <a:gd name="T84" fmla="*/ 63 w 710"/>
                <a:gd name="T85" fmla="*/ 182 h 687"/>
                <a:gd name="T86" fmla="*/ 77 w 710"/>
                <a:gd name="T87" fmla="*/ 189 h 687"/>
                <a:gd name="T88" fmla="*/ 92 w 710"/>
                <a:gd name="T89" fmla="*/ 195 h 687"/>
                <a:gd name="T90" fmla="*/ 123 w 710"/>
                <a:gd name="T91" fmla="*/ 208 h 687"/>
                <a:gd name="T92" fmla="*/ 188 w 710"/>
                <a:gd name="T93" fmla="*/ 231 h 687"/>
                <a:gd name="T94" fmla="*/ 259 w 710"/>
                <a:gd name="T95" fmla="*/ 251 h 687"/>
                <a:gd name="T96" fmla="*/ 332 w 710"/>
                <a:gd name="T97" fmla="*/ 27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687">
                  <a:moveTo>
                    <a:pt x="332" y="275"/>
                  </a:moveTo>
                  <a:cubicBezTo>
                    <a:pt x="345" y="279"/>
                    <a:pt x="357" y="284"/>
                    <a:pt x="370" y="288"/>
                  </a:cubicBezTo>
                  <a:cubicBezTo>
                    <a:pt x="382" y="293"/>
                    <a:pt x="395" y="298"/>
                    <a:pt x="407" y="303"/>
                  </a:cubicBezTo>
                  <a:cubicBezTo>
                    <a:pt x="458" y="323"/>
                    <a:pt x="509" y="349"/>
                    <a:pt x="555" y="382"/>
                  </a:cubicBezTo>
                  <a:cubicBezTo>
                    <a:pt x="579" y="398"/>
                    <a:pt x="601" y="417"/>
                    <a:pt x="620" y="437"/>
                  </a:cubicBezTo>
                  <a:cubicBezTo>
                    <a:pt x="672" y="493"/>
                    <a:pt x="699" y="576"/>
                    <a:pt x="664" y="652"/>
                  </a:cubicBezTo>
                  <a:cubicBezTo>
                    <a:pt x="659" y="664"/>
                    <a:pt x="653" y="675"/>
                    <a:pt x="647" y="687"/>
                  </a:cubicBezTo>
                  <a:cubicBezTo>
                    <a:pt x="673" y="687"/>
                    <a:pt x="673" y="687"/>
                    <a:pt x="673" y="687"/>
                  </a:cubicBezTo>
                  <a:cubicBezTo>
                    <a:pt x="679" y="677"/>
                    <a:pt x="684" y="666"/>
                    <a:pt x="689" y="655"/>
                  </a:cubicBezTo>
                  <a:cubicBezTo>
                    <a:pt x="710" y="602"/>
                    <a:pt x="703" y="549"/>
                    <a:pt x="677" y="498"/>
                  </a:cubicBezTo>
                  <a:cubicBezTo>
                    <a:pt x="664" y="474"/>
                    <a:pt x="647" y="451"/>
                    <a:pt x="628" y="429"/>
                  </a:cubicBezTo>
                  <a:cubicBezTo>
                    <a:pt x="608" y="409"/>
                    <a:pt x="586" y="389"/>
                    <a:pt x="562" y="373"/>
                  </a:cubicBezTo>
                  <a:cubicBezTo>
                    <a:pt x="514" y="339"/>
                    <a:pt x="462" y="314"/>
                    <a:pt x="411" y="293"/>
                  </a:cubicBezTo>
                  <a:cubicBezTo>
                    <a:pt x="399" y="288"/>
                    <a:pt x="386" y="283"/>
                    <a:pt x="373" y="278"/>
                  </a:cubicBezTo>
                  <a:cubicBezTo>
                    <a:pt x="361" y="274"/>
                    <a:pt x="348" y="269"/>
                    <a:pt x="336" y="265"/>
                  </a:cubicBezTo>
                  <a:cubicBezTo>
                    <a:pt x="311" y="257"/>
                    <a:pt x="286" y="249"/>
                    <a:pt x="261" y="242"/>
                  </a:cubicBezTo>
                  <a:cubicBezTo>
                    <a:pt x="237" y="236"/>
                    <a:pt x="214" y="229"/>
                    <a:pt x="191" y="223"/>
                  </a:cubicBezTo>
                  <a:cubicBezTo>
                    <a:pt x="168" y="216"/>
                    <a:pt x="146" y="209"/>
                    <a:pt x="125" y="201"/>
                  </a:cubicBezTo>
                  <a:cubicBezTo>
                    <a:pt x="115" y="197"/>
                    <a:pt x="105" y="193"/>
                    <a:pt x="95" y="189"/>
                  </a:cubicBezTo>
                  <a:cubicBezTo>
                    <a:pt x="90" y="187"/>
                    <a:pt x="85" y="185"/>
                    <a:pt x="80" y="183"/>
                  </a:cubicBezTo>
                  <a:cubicBezTo>
                    <a:pt x="75" y="180"/>
                    <a:pt x="70" y="178"/>
                    <a:pt x="66" y="176"/>
                  </a:cubicBezTo>
                  <a:cubicBezTo>
                    <a:pt x="61" y="174"/>
                    <a:pt x="57" y="172"/>
                    <a:pt x="52" y="169"/>
                  </a:cubicBezTo>
                  <a:cubicBezTo>
                    <a:pt x="48" y="167"/>
                    <a:pt x="43" y="165"/>
                    <a:pt x="39" y="162"/>
                  </a:cubicBezTo>
                  <a:cubicBezTo>
                    <a:pt x="31" y="157"/>
                    <a:pt x="23" y="151"/>
                    <a:pt x="17" y="145"/>
                  </a:cubicBezTo>
                  <a:cubicBezTo>
                    <a:pt x="14" y="141"/>
                    <a:pt x="11" y="138"/>
                    <a:pt x="9" y="134"/>
                  </a:cubicBezTo>
                  <a:cubicBezTo>
                    <a:pt x="7" y="130"/>
                    <a:pt x="6" y="126"/>
                    <a:pt x="6" y="122"/>
                  </a:cubicBezTo>
                  <a:cubicBezTo>
                    <a:pt x="5" y="114"/>
                    <a:pt x="10" y="106"/>
                    <a:pt x="15" y="100"/>
                  </a:cubicBezTo>
                  <a:cubicBezTo>
                    <a:pt x="26" y="87"/>
                    <a:pt x="40" y="78"/>
                    <a:pt x="53" y="71"/>
                  </a:cubicBezTo>
                  <a:cubicBezTo>
                    <a:pt x="78" y="55"/>
                    <a:pt x="102" y="43"/>
                    <a:pt x="120" y="33"/>
                  </a:cubicBezTo>
                  <a:cubicBezTo>
                    <a:pt x="130" y="28"/>
                    <a:pt x="138" y="23"/>
                    <a:pt x="145" y="19"/>
                  </a:cubicBezTo>
                  <a:cubicBezTo>
                    <a:pt x="152" y="15"/>
                    <a:pt x="158" y="11"/>
                    <a:pt x="163" y="9"/>
                  </a:cubicBezTo>
                  <a:cubicBezTo>
                    <a:pt x="172" y="3"/>
                    <a:pt x="177" y="0"/>
                    <a:pt x="177" y="0"/>
                  </a:cubicBezTo>
                  <a:cubicBezTo>
                    <a:pt x="177" y="0"/>
                    <a:pt x="172" y="3"/>
                    <a:pt x="163" y="8"/>
                  </a:cubicBezTo>
                  <a:cubicBezTo>
                    <a:pt x="158" y="11"/>
                    <a:pt x="152" y="14"/>
                    <a:pt x="145" y="18"/>
                  </a:cubicBezTo>
                  <a:cubicBezTo>
                    <a:pt x="137" y="22"/>
                    <a:pt x="129" y="27"/>
                    <a:pt x="120" y="32"/>
                  </a:cubicBezTo>
                  <a:cubicBezTo>
                    <a:pt x="101" y="41"/>
                    <a:pt x="77" y="52"/>
                    <a:pt x="51" y="68"/>
                  </a:cubicBezTo>
                  <a:cubicBezTo>
                    <a:pt x="38" y="75"/>
                    <a:pt x="24" y="84"/>
                    <a:pt x="12" y="97"/>
                  </a:cubicBezTo>
                  <a:cubicBezTo>
                    <a:pt x="6" y="104"/>
                    <a:pt x="1" y="112"/>
                    <a:pt x="1" y="122"/>
                  </a:cubicBezTo>
                  <a:cubicBezTo>
                    <a:pt x="0" y="127"/>
                    <a:pt x="2" y="132"/>
                    <a:pt x="4" y="137"/>
                  </a:cubicBezTo>
                  <a:cubicBezTo>
                    <a:pt x="6" y="141"/>
                    <a:pt x="9" y="145"/>
                    <a:pt x="13" y="149"/>
                  </a:cubicBezTo>
                  <a:cubicBezTo>
                    <a:pt x="19" y="156"/>
                    <a:pt x="27" y="162"/>
                    <a:pt x="36" y="167"/>
                  </a:cubicBezTo>
                  <a:cubicBezTo>
                    <a:pt x="40" y="170"/>
                    <a:pt x="45" y="172"/>
                    <a:pt x="49" y="175"/>
                  </a:cubicBezTo>
                  <a:cubicBezTo>
                    <a:pt x="54" y="177"/>
                    <a:pt x="58" y="180"/>
                    <a:pt x="63" y="182"/>
                  </a:cubicBezTo>
                  <a:cubicBezTo>
                    <a:pt x="68" y="184"/>
                    <a:pt x="72" y="187"/>
                    <a:pt x="77" y="189"/>
                  </a:cubicBezTo>
                  <a:cubicBezTo>
                    <a:pt x="82" y="191"/>
                    <a:pt x="87" y="193"/>
                    <a:pt x="92" y="195"/>
                  </a:cubicBezTo>
                  <a:cubicBezTo>
                    <a:pt x="102" y="199"/>
                    <a:pt x="112" y="203"/>
                    <a:pt x="123" y="208"/>
                  </a:cubicBezTo>
                  <a:cubicBezTo>
                    <a:pt x="143" y="216"/>
                    <a:pt x="165" y="224"/>
                    <a:pt x="188" y="231"/>
                  </a:cubicBezTo>
                  <a:cubicBezTo>
                    <a:pt x="211" y="238"/>
                    <a:pt x="235" y="244"/>
                    <a:pt x="259" y="251"/>
                  </a:cubicBezTo>
                  <a:cubicBezTo>
                    <a:pt x="283" y="258"/>
                    <a:pt x="307" y="266"/>
                    <a:pt x="332" y="27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7E0D505A-F9C0-0F48-B363-BF6A45082E9D}"/>
              </a:ext>
            </a:extLst>
          </p:cNvPr>
          <p:cNvGrpSpPr/>
          <p:nvPr/>
        </p:nvGrpSpPr>
        <p:grpSpPr>
          <a:xfrm>
            <a:off x="498423" y="3648974"/>
            <a:ext cx="2673910" cy="4011927"/>
            <a:chOff x="1081178" y="2322519"/>
            <a:chExt cx="4112333" cy="6170137"/>
          </a:xfrm>
        </p:grpSpPr>
        <p:grpSp>
          <p:nvGrpSpPr>
            <p:cNvPr id="10" name="Group 9">
              <a:extLst>
                <a:ext uri="{FF2B5EF4-FFF2-40B4-BE49-F238E27FC236}">
                  <a16:creationId xmlns:a16="http://schemas.microsoft.com/office/drawing/2014/main" id="{C67281C6-E28C-FD47-910A-DF62EE2FF060}"/>
                </a:ext>
              </a:extLst>
            </p:cNvPr>
            <p:cNvGrpSpPr/>
            <p:nvPr/>
          </p:nvGrpSpPr>
          <p:grpSpPr>
            <a:xfrm>
              <a:off x="1827212" y="3052077"/>
              <a:ext cx="1500735" cy="4176177"/>
              <a:chOff x="1827212" y="2721589"/>
              <a:chExt cx="1500735" cy="4176177"/>
            </a:xfrm>
          </p:grpSpPr>
          <p:sp>
            <p:nvSpPr>
              <p:cNvPr id="51" name="Rectangle 50">
                <a:extLst>
                  <a:ext uri="{FF2B5EF4-FFF2-40B4-BE49-F238E27FC236}">
                    <a16:creationId xmlns:a16="http://schemas.microsoft.com/office/drawing/2014/main" id="{20E1E818-95CF-3043-9504-C6B81C7392B0}"/>
                  </a:ext>
                </a:extLst>
              </p:cNvPr>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52" name="Group 51">
                <a:extLst>
                  <a:ext uri="{FF2B5EF4-FFF2-40B4-BE49-F238E27FC236}">
                    <a16:creationId xmlns:a16="http://schemas.microsoft.com/office/drawing/2014/main" id="{04592DA5-DB1B-B34A-84BB-6B48DFBD0B40}"/>
                  </a:ext>
                </a:extLst>
              </p:cNvPr>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56" name="Rectangle 55">
                  <a:extLst>
                    <a:ext uri="{FF2B5EF4-FFF2-40B4-BE49-F238E27FC236}">
                      <a16:creationId xmlns:a16="http://schemas.microsoft.com/office/drawing/2014/main" id="{3C513511-B808-A744-B565-A3CEDFF4ECEB}"/>
                    </a:ext>
                  </a:extLst>
                </p:cNvPr>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0CD3EF92-F909-0F46-B6F6-7C2322258874}"/>
                    </a:ext>
                  </a:extLst>
                </p:cNvPr>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53" name="Oval 52">
                <a:extLst>
                  <a:ext uri="{FF2B5EF4-FFF2-40B4-BE49-F238E27FC236}">
                    <a16:creationId xmlns:a16="http://schemas.microsoft.com/office/drawing/2014/main" id="{3AFBEB69-46F1-464B-A32C-798A19403ECA}"/>
                  </a:ext>
                </a:extLst>
              </p:cNvPr>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12E306F5-7545-3745-A615-0363210FEC70}"/>
                  </a:ext>
                </a:extLst>
              </p:cNvPr>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5" name="Freeform 5">
                <a:extLst>
                  <a:ext uri="{FF2B5EF4-FFF2-40B4-BE49-F238E27FC236}">
                    <a16:creationId xmlns:a16="http://schemas.microsoft.com/office/drawing/2014/main" id="{4982A537-4F64-7D42-8301-4727738887F1}"/>
                  </a:ext>
                </a:extLst>
              </p:cNvPr>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11" name="Group 10">
              <a:extLst>
                <a:ext uri="{FF2B5EF4-FFF2-40B4-BE49-F238E27FC236}">
                  <a16:creationId xmlns:a16="http://schemas.microsoft.com/office/drawing/2014/main" id="{5381B5AC-7F2E-7D4E-AE25-E627CDDC01A4}"/>
                </a:ext>
              </a:extLst>
            </p:cNvPr>
            <p:cNvGrpSpPr/>
            <p:nvPr/>
          </p:nvGrpSpPr>
          <p:grpSpPr>
            <a:xfrm>
              <a:off x="2951653" y="3835688"/>
              <a:ext cx="1219140" cy="3392566"/>
              <a:chOff x="1827212" y="2721589"/>
              <a:chExt cx="1500735" cy="4176177"/>
            </a:xfrm>
          </p:grpSpPr>
          <p:sp>
            <p:nvSpPr>
              <p:cNvPr id="44" name="Rectangle 43">
                <a:extLst>
                  <a:ext uri="{FF2B5EF4-FFF2-40B4-BE49-F238E27FC236}">
                    <a16:creationId xmlns:a16="http://schemas.microsoft.com/office/drawing/2014/main" id="{0D106BB6-BC00-C447-9A83-55372ABAA9EE}"/>
                  </a:ext>
                </a:extLst>
              </p:cNvPr>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2163CCED-5472-AE41-A783-1167BE70044E}"/>
                  </a:ext>
                </a:extLst>
              </p:cNvPr>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49" name="Rectangle 48">
                  <a:extLst>
                    <a:ext uri="{FF2B5EF4-FFF2-40B4-BE49-F238E27FC236}">
                      <a16:creationId xmlns:a16="http://schemas.microsoft.com/office/drawing/2014/main" id="{BDD0C40A-0518-B442-BA99-F605845166BD}"/>
                    </a:ext>
                  </a:extLst>
                </p:cNvPr>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83D6CCD-321F-2048-A463-9AB29059030A}"/>
                    </a:ext>
                  </a:extLst>
                </p:cNvPr>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46" name="Oval 45">
                <a:extLst>
                  <a:ext uri="{FF2B5EF4-FFF2-40B4-BE49-F238E27FC236}">
                    <a16:creationId xmlns:a16="http://schemas.microsoft.com/office/drawing/2014/main" id="{33C30FE9-4A17-A34E-8503-893D7B552FC7}"/>
                  </a:ext>
                </a:extLst>
              </p:cNvPr>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07A1CB42-07F0-8745-8B4A-97C00AEE26F7}"/>
                  </a:ext>
                </a:extLst>
              </p:cNvPr>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Freeform 5">
                <a:extLst>
                  <a:ext uri="{FF2B5EF4-FFF2-40B4-BE49-F238E27FC236}">
                    <a16:creationId xmlns:a16="http://schemas.microsoft.com/office/drawing/2014/main" id="{34696C9D-E3A5-EB42-A834-CE28372417A3}"/>
                  </a:ext>
                </a:extLst>
              </p:cNvPr>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AAB6935C-7249-F34D-B3E7-39CE3787A649}"/>
                </a:ext>
              </a:extLst>
            </p:cNvPr>
            <p:cNvGrpSpPr/>
            <p:nvPr/>
          </p:nvGrpSpPr>
          <p:grpSpPr>
            <a:xfrm>
              <a:off x="3430605" y="2322519"/>
              <a:ext cx="1762906" cy="4905735"/>
              <a:chOff x="1827212" y="2721589"/>
              <a:chExt cx="1500735" cy="4176177"/>
            </a:xfrm>
          </p:grpSpPr>
          <p:sp>
            <p:nvSpPr>
              <p:cNvPr id="37" name="Rectangle 36">
                <a:extLst>
                  <a:ext uri="{FF2B5EF4-FFF2-40B4-BE49-F238E27FC236}">
                    <a16:creationId xmlns:a16="http://schemas.microsoft.com/office/drawing/2014/main" id="{FA2CF66B-521F-AB4E-90FE-24FDA3854808}"/>
                  </a:ext>
                </a:extLst>
              </p:cNvPr>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72E31AA4-A061-B44A-8D96-EF5E5A723B42}"/>
                  </a:ext>
                </a:extLst>
              </p:cNvPr>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42" name="Rectangle 41">
                  <a:extLst>
                    <a:ext uri="{FF2B5EF4-FFF2-40B4-BE49-F238E27FC236}">
                      <a16:creationId xmlns:a16="http://schemas.microsoft.com/office/drawing/2014/main" id="{26732ED4-E6EC-1D43-B442-6A49E41702BE}"/>
                    </a:ext>
                  </a:extLst>
                </p:cNvPr>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F9A6C6FB-3042-C941-A95E-0E04A587307C}"/>
                    </a:ext>
                  </a:extLst>
                </p:cNvPr>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39" name="Oval 38">
                <a:extLst>
                  <a:ext uri="{FF2B5EF4-FFF2-40B4-BE49-F238E27FC236}">
                    <a16:creationId xmlns:a16="http://schemas.microsoft.com/office/drawing/2014/main" id="{525B2656-8E04-3A48-B2C5-D97832010868}"/>
                  </a:ext>
                </a:extLst>
              </p:cNvPr>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C46CD3B5-0340-B44E-914A-8AD2B9048F44}"/>
                  </a:ext>
                </a:extLst>
              </p:cNvPr>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Freeform 5">
                <a:extLst>
                  <a:ext uri="{FF2B5EF4-FFF2-40B4-BE49-F238E27FC236}">
                    <a16:creationId xmlns:a16="http://schemas.microsoft.com/office/drawing/2014/main" id="{D02D1551-2E92-A04A-8DE2-BDEDDEFBE057}"/>
                  </a:ext>
                </a:extLst>
              </p:cNvPr>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0C8F3FFA-7693-2D48-8614-44F5B368C836}"/>
                </a:ext>
              </a:extLst>
            </p:cNvPr>
            <p:cNvGrpSpPr/>
            <p:nvPr/>
          </p:nvGrpSpPr>
          <p:grpSpPr>
            <a:xfrm>
              <a:off x="2115408" y="4443262"/>
              <a:ext cx="1000804" cy="2784992"/>
              <a:chOff x="1827212" y="2721589"/>
              <a:chExt cx="1500735" cy="4176177"/>
            </a:xfrm>
          </p:grpSpPr>
          <p:sp>
            <p:nvSpPr>
              <p:cNvPr id="30" name="Rectangle 29">
                <a:extLst>
                  <a:ext uri="{FF2B5EF4-FFF2-40B4-BE49-F238E27FC236}">
                    <a16:creationId xmlns:a16="http://schemas.microsoft.com/office/drawing/2014/main" id="{BCAECFC9-2E45-344D-8F29-58156401B18B}"/>
                  </a:ext>
                </a:extLst>
              </p:cNvPr>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31" name="Group 30">
                <a:extLst>
                  <a:ext uri="{FF2B5EF4-FFF2-40B4-BE49-F238E27FC236}">
                    <a16:creationId xmlns:a16="http://schemas.microsoft.com/office/drawing/2014/main" id="{D07B39EA-EBB0-1248-BA10-FEDD93EFC029}"/>
                  </a:ext>
                </a:extLst>
              </p:cNvPr>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5" name="Rectangle 34">
                  <a:extLst>
                    <a:ext uri="{FF2B5EF4-FFF2-40B4-BE49-F238E27FC236}">
                      <a16:creationId xmlns:a16="http://schemas.microsoft.com/office/drawing/2014/main" id="{2EAAFDC4-320F-F149-AD9F-18891ABFEDA5}"/>
                    </a:ext>
                  </a:extLst>
                </p:cNvPr>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F4B0F430-7642-0F40-B466-BAD410C1206A}"/>
                    </a:ext>
                  </a:extLst>
                </p:cNvPr>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32" name="Oval 31">
                <a:extLst>
                  <a:ext uri="{FF2B5EF4-FFF2-40B4-BE49-F238E27FC236}">
                    <a16:creationId xmlns:a16="http://schemas.microsoft.com/office/drawing/2014/main" id="{220E3853-45FE-934F-A919-A5C43CEB9EE7}"/>
                  </a:ext>
                </a:extLst>
              </p:cNvPr>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1D24D0F9-CF42-F645-BFE1-585F657F0089}"/>
                  </a:ext>
                </a:extLst>
              </p:cNvPr>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Freeform 5">
                <a:extLst>
                  <a:ext uri="{FF2B5EF4-FFF2-40B4-BE49-F238E27FC236}">
                    <a16:creationId xmlns:a16="http://schemas.microsoft.com/office/drawing/2014/main" id="{82445534-1388-3A4D-B990-73807B67587D}"/>
                  </a:ext>
                </a:extLst>
              </p:cNvPr>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33B25E32-B006-8348-A13A-1F2FBA1553D0}"/>
                </a:ext>
              </a:extLst>
            </p:cNvPr>
            <p:cNvGrpSpPr/>
            <p:nvPr/>
          </p:nvGrpSpPr>
          <p:grpSpPr>
            <a:xfrm>
              <a:off x="3334431" y="4654723"/>
              <a:ext cx="1379185" cy="3837933"/>
              <a:chOff x="1827212" y="2721589"/>
              <a:chExt cx="1500735" cy="4176177"/>
            </a:xfrm>
          </p:grpSpPr>
          <p:sp>
            <p:nvSpPr>
              <p:cNvPr id="23" name="Rectangle 22">
                <a:extLst>
                  <a:ext uri="{FF2B5EF4-FFF2-40B4-BE49-F238E27FC236}">
                    <a16:creationId xmlns:a16="http://schemas.microsoft.com/office/drawing/2014/main" id="{23B81C57-5337-0846-ABD5-734FE9A3830D}"/>
                  </a:ext>
                </a:extLst>
              </p:cNvPr>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465E6E9F-4635-D744-8271-3F803F0AAB14}"/>
                  </a:ext>
                </a:extLst>
              </p:cNvPr>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28" name="Rectangle 27">
                  <a:extLst>
                    <a:ext uri="{FF2B5EF4-FFF2-40B4-BE49-F238E27FC236}">
                      <a16:creationId xmlns:a16="http://schemas.microsoft.com/office/drawing/2014/main" id="{F1CB0008-B59A-8A4E-98C2-9C45D5115C1A}"/>
                    </a:ext>
                  </a:extLst>
                </p:cNvPr>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EAFA47BE-DF1C-3942-B0E8-791D93C8411E}"/>
                    </a:ext>
                  </a:extLst>
                </p:cNvPr>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25" name="Oval 24">
                <a:extLst>
                  <a:ext uri="{FF2B5EF4-FFF2-40B4-BE49-F238E27FC236}">
                    <a16:creationId xmlns:a16="http://schemas.microsoft.com/office/drawing/2014/main" id="{6EE0DE45-9A77-7F43-BE79-C2EB011E247F}"/>
                  </a:ext>
                </a:extLst>
              </p:cNvPr>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2F76715C-E567-B649-8C63-D2DDE03CF890}"/>
                  </a:ext>
                </a:extLst>
              </p:cNvPr>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Freeform 5">
                <a:extLst>
                  <a:ext uri="{FF2B5EF4-FFF2-40B4-BE49-F238E27FC236}">
                    <a16:creationId xmlns:a16="http://schemas.microsoft.com/office/drawing/2014/main" id="{6D434B12-21E8-3740-892E-8A3FFF0735BD}"/>
                  </a:ext>
                </a:extLst>
              </p:cNvPr>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1831033B-4C0A-B449-BD0A-58CA64D034E5}"/>
                </a:ext>
              </a:extLst>
            </p:cNvPr>
            <p:cNvGrpSpPr/>
            <p:nvPr/>
          </p:nvGrpSpPr>
          <p:grpSpPr>
            <a:xfrm>
              <a:off x="1081178" y="3558507"/>
              <a:ext cx="1318746" cy="3669747"/>
              <a:chOff x="1827212" y="2721589"/>
              <a:chExt cx="1500735" cy="4176177"/>
            </a:xfrm>
          </p:grpSpPr>
          <p:sp>
            <p:nvSpPr>
              <p:cNvPr id="16" name="Rectangle 15">
                <a:extLst>
                  <a:ext uri="{FF2B5EF4-FFF2-40B4-BE49-F238E27FC236}">
                    <a16:creationId xmlns:a16="http://schemas.microsoft.com/office/drawing/2014/main" id="{ACF2EBA8-EC5E-B14D-B4CC-1BEBA5D2AF5C}"/>
                  </a:ext>
                </a:extLst>
              </p:cNvPr>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6545CAB5-CED6-8C41-81FA-6D4F6F6F4E6E}"/>
                  </a:ext>
                </a:extLst>
              </p:cNvPr>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21" name="Rectangle 20">
                  <a:extLst>
                    <a:ext uri="{FF2B5EF4-FFF2-40B4-BE49-F238E27FC236}">
                      <a16:creationId xmlns:a16="http://schemas.microsoft.com/office/drawing/2014/main" id="{4E674B40-7411-DC40-96F2-97FA7ECC2722}"/>
                    </a:ext>
                  </a:extLst>
                </p:cNvPr>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A19C8D5B-E612-5743-B73B-5BC80D53EF17}"/>
                    </a:ext>
                  </a:extLst>
                </p:cNvPr>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8" name="Oval 17">
                <a:extLst>
                  <a:ext uri="{FF2B5EF4-FFF2-40B4-BE49-F238E27FC236}">
                    <a16:creationId xmlns:a16="http://schemas.microsoft.com/office/drawing/2014/main" id="{801193D8-696C-0746-919A-86BE4F426945}"/>
                  </a:ext>
                </a:extLst>
              </p:cNvPr>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EC364E35-3C8D-9046-9F48-FC9AAD7C345B}"/>
                  </a:ext>
                </a:extLst>
              </p:cNvPr>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Freeform 5">
                <a:extLst>
                  <a:ext uri="{FF2B5EF4-FFF2-40B4-BE49-F238E27FC236}">
                    <a16:creationId xmlns:a16="http://schemas.microsoft.com/office/drawing/2014/main" id="{8C35D451-8037-834E-9582-BCA796CC840E}"/>
                  </a:ext>
                </a:extLst>
              </p:cNvPr>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sp>
        <p:nvSpPr>
          <p:cNvPr id="117" name="TextBox 121">
            <a:extLst>
              <a:ext uri="{FF2B5EF4-FFF2-40B4-BE49-F238E27FC236}">
                <a16:creationId xmlns:a16="http://schemas.microsoft.com/office/drawing/2014/main" id="{37F036AC-D002-9A4F-976F-6B9E43EE53D3}"/>
              </a:ext>
            </a:extLst>
          </p:cNvPr>
          <p:cNvSpPr txBox="1"/>
          <p:nvPr/>
        </p:nvSpPr>
        <p:spPr>
          <a:xfrm>
            <a:off x="379348" y="192126"/>
            <a:ext cx="6246304"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200" b="1" kern="0" dirty="0">
                <a:solidFill>
                  <a:srgbClr val="F58220"/>
                </a:solidFill>
                <a:latin typeface="Cambria" panose="02040503050406030204" pitchFamily="18" charset="0"/>
                <a:cs typeface="Arial" pitchFamily="34" charset="0"/>
              </a:rPr>
              <a:t>LINEAR ALGEBRA </a:t>
            </a:r>
            <a:r>
              <a:rPr lang="en-US" sz="3200" b="1" kern="0" dirty="0">
                <a:solidFill>
                  <a:prstClr val="black">
                    <a:lumMod val="65000"/>
                    <a:lumOff val="35000"/>
                  </a:prstClr>
                </a:solidFill>
                <a:latin typeface="Cambria" panose="02040503050406030204" pitchFamily="18" charset="0"/>
                <a:cs typeface="Arial" pitchFamily="34" charset="0"/>
              </a:rPr>
              <a:t>APPLICATION</a:t>
            </a:r>
          </a:p>
        </p:txBody>
      </p:sp>
      <p:grpSp>
        <p:nvGrpSpPr>
          <p:cNvPr id="229" name="Group 228">
            <a:extLst>
              <a:ext uri="{FF2B5EF4-FFF2-40B4-BE49-F238E27FC236}">
                <a16:creationId xmlns:a16="http://schemas.microsoft.com/office/drawing/2014/main" id="{615445A0-5A3B-8245-A2AA-F14643C5AF41}"/>
              </a:ext>
            </a:extLst>
          </p:cNvPr>
          <p:cNvGrpSpPr/>
          <p:nvPr/>
        </p:nvGrpSpPr>
        <p:grpSpPr>
          <a:xfrm>
            <a:off x="454298" y="1054887"/>
            <a:ext cx="5641702" cy="756426"/>
            <a:chOff x="645189" y="1256807"/>
            <a:chExt cx="5641702" cy="756426"/>
          </a:xfrm>
        </p:grpSpPr>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9765F5F6-A778-8645-9C41-BFE3CEEA32EB}"/>
                    </a:ext>
                  </a:extLst>
                </p:cNvPr>
                <p:cNvSpPr txBox="1"/>
                <p:nvPr/>
              </p:nvSpPr>
              <p:spPr>
                <a:xfrm>
                  <a:off x="645189" y="1256807"/>
                  <a:ext cx="5641702" cy="756426"/>
                </a:xfrm>
                <a:prstGeom prst="rect">
                  <a:avLst/>
                </a:prstGeom>
                <a:noFill/>
              </p:spPr>
              <p:txBody>
                <a:bodyPr wrap="square" lIns="0" tIns="0" rIns="0" bIns="0" rtlCol="0">
                  <a:spAutoFit/>
                </a:bodyPr>
                <a:lstStyle/>
                <a:p>
                  <a14:m>
                    <m:oMath xmlns:m="http://schemas.openxmlformats.org/officeDocument/2006/math">
                      <m:d>
                        <m:dPr>
                          <m:begChr m:val="["/>
                          <m:endChr m:val="]"/>
                          <m:ctrlPr>
                            <a:rPr lang="en-US" i="1" smtClean="0">
                              <a:solidFill>
                                <a:schemeClr val="tx1"/>
                              </a:solidFill>
                              <a:latin typeface="Cambria Math" panose="02040503050406030204" pitchFamily="18" charset="0"/>
                            </a:rPr>
                          </m:ctrlPr>
                        </m:dPr>
                        <m:e>
                          <m:m>
                            <m:mPr>
                              <m:mcs>
                                <m:mc>
                                  <m:mcPr>
                                    <m:count m:val="3"/>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0</m:t>
                                </m:r>
                              </m:e>
                              <m:e>
                                <m:r>
                                  <a:rPr lang="en-US" b="0" i="1" smtClean="0">
                                    <a:solidFill>
                                      <a:schemeClr val="tx1"/>
                                    </a:solidFill>
                                    <a:latin typeface="Cambria Math" panose="02040503050406030204" pitchFamily="18" charset="0"/>
                                  </a:rPr>
                                  <m:t>2</m:t>
                                </m:r>
                              </m:e>
                              <m:e>
                                <m:r>
                                  <a:rPr lang="en-US" b="0" i="1" smtClean="0">
                                    <a:solidFill>
                                      <a:schemeClr val="tx1"/>
                                    </a:solidFill>
                                    <a:latin typeface="Cambria Math" panose="02040503050406030204" pitchFamily="18" charset="0"/>
                                  </a:rPr>
                                  <m:t>2</m:t>
                                </m:r>
                              </m:e>
                            </m:mr>
                            <m:mr>
                              <m:e>
                                <m:r>
                                  <a:rPr lang="en-US" b="0" i="1" smtClean="0">
                                    <a:solidFill>
                                      <a:schemeClr val="tx1"/>
                                    </a:solidFill>
                                    <a:latin typeface="Cambria Math" panose="02040503050406030204" pitchFamily="18" charset="0"/>
                                  </a:rPr>
                                  <m:t>3</m:t>
                                </m:r>
                              </m:e>
                              <m:e>
                                <m:r>
                                  <a:rPr lang="en-US" b="0" i="1" smtClean="0">
                                    <a:solidFill>
                                      <a:schemeClr val="tx1"/>
                                    </a:solidFill>
                                    <a:latin typeface="Cambria Math" panose="02040503050406030204" pitchFamily="18" charset="0"/>
                                  </a:rPr>
                                  <m:t>12</m:t>
                                </m:r>
                              </m:e>
                              <m:e>
                                <m:r>
                                  <a:rPr lang="en-US" b="0" i="1" smtClean="0">
                                    <a:solidFill>
                                      <a:schemeClr val="tx1"/>
                                    </a:solidFill>
                                    <a:latin typeface="Cambria Math" panose="02040503050406030204" pitchFamily="18" charset="0"/>
                                  </a:rPr>
                                  <m:t>4</m:t>
                                </m:r>
                              </m:e>
                            </m:mr>
                            <m:mr>
                              <m:e>
                                <m:r>
                                  <a:rPr lang="en-US" b="0" i="1" smtClean="0">
                                    <a:solidFill>
                                      <a:schemeClr val="tx1"/>
                                    </a:solidFill>
                                    <a:latin typeface="Cambria Math" panose="02040503050406030204" pitchFamily="18" charset="0"/>
                                  </a:rPr>
                                  <m:t>4</m:t>
                                </m:r>
                              </m:e>
                              <m:e>
                                <m:r>
                                  <a:rPr lang="en-US" b="0" i="1" smtClean="0">
                                    <a:solidFill>
                                      <a:schemeClr val="tx1"/>
                                    </a:solidFill>
                                    <a:latin typeface="Cambria Math" panose="02040503050406030204" pitchFamily="18" charset="0"/>
                                  </a:rPr>
                                  <m:t>32</m:t>
                                </m:r>
                              </m:e>
                              <m:e>
                                <m:r>
                                  <a:rPr lang="en-US" b="0" i="1" smtClean="0">
                                    <a:solidFill>
                                      <a:schemeClr val="tx1"/>
                                    </a:solidFill>
                                    <a:latin typeface="Cambria Math" panose="02040503050406030204" pitchFamily="18" charset="0"/>
                                  </a:rPr>
                                  <m:t>1</m:t>
                                </m:r>
                              </m:e>
                            </m:mr>
                          </m:m>
                        </m:e>
                      </m:d>
                    </m:oMath>
                  </a14:m>
                  <a:r>
                    <a:rPr lang="en-US" dirty="0">
                      <a:solidFill>
                        <a:schemeClr val="tx1"/>
                      </a:solidFill>
                    </a:rPr>
                    <a:t>           </a:t>
                  </a:r>
                  <a14:m>
                    <m:oMath xmlns:m="http://schemas.openxmlformats.org/officeDocument/2006/math">
                      <m:d>
                        <m:dPr>
                          <m:begChr m:val="["/>
                          <m:endChr m:val="]"/>
                          <m:ctrlPr>
                            <a:rPr lang="en-US" i="1">
                              <a:solidFill>
                                <a:schemeClr val="tx1"/>
                              </a:solidFill>
                              <a:latin typeface="Cambria Math" panose="02040503050406030204" pitchFamily="18" charset="0"/>
                            </a:rPr>
                          </m:ctrlPr>
                        </m:dPr>
                        <m:e>
                          <m:m>
                            <m:mPr>
                              <m:mcs>
                                <m:mc>
                                  <m:mcPr>
                                    <m:count m:val="3"/>
                                    <m:mcJc m:val="center"/>
                                  </m:mcPr>
                                </m:mc>
                              </m:mcs>
                              <m:ctrlPr>
                                <a:rPr lang="en-US"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1</m:t>
                                </m:r>
                              </m:e>
                              <m:e>
                                <m:r>
                                  <a:rPr lang="en-US" i="1">
                                    <a:solidFill>
                                      <a:schemeClr val="tx1"/>
                                    </a:solidFill>
                                    <a:latin typeface="Cambria Math" panose="02040503050406030204" pitchFamily="18" charset="0"/>
                                  </a:rPr>
                                  <m:t>2</m:t>
                                </m:r>
                              </m:e>
                            </m:mr>
                            <m:mr>
                              <m:e>
                                <m:r>
                                  <a:rPr lang="en-US" b="0" i="1" smtClean="0">
                                    <a:solidFill>
                                      <a:schemeClr val="tx1"/>
                                    </a:solidFill>
                                    <a:latin typeface="Cambria Math" panose="02040503050406030204" pitchFamily="18" charset="0"/>
                                  </a:rPr>
                                  <m:t>9</m:t>
                                </m:r>
                              </m:e>
                              <m:e>
                                <m:r>
                                  <a:rPr lang="en-US" i="1">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4</m:t>
                                </m:r>
                              </m:e>
                            </m:mr>
                            <m:mr>
                              <m:e>
                                <m:r>
                                  <a:rPr lang="en-US" b="0" i="1" smtClean="0">
                                    <a:solidFill>
                                      <a:schemeClr val="tx1"/>
                                    </a:solidFill>
                                    <a:latin typeface="Cambria Math" panose="02040503050406030204" pitchFamily="18" charset="0"/>
                                  </a:rPr>
                                  <m:t>11</m:t>
                                </m:r>
                              </m:e>
                              <m:e>
                                <m:r>
                                  <a:rPr lang="en-US" i="1">
                                    <a:solidFill>
                                      <a:schemeClr val="tx1"/>
                                    </a:solidFill>
                                    <a:latin typeface="Cambria Math" panose="02040503050406030204" pitchFamily="18" charset="0"/>
                                  </a:rPr>
                                  <m:t>32</m:t>
                                </m:r>
                              </m:e>
                              <m:e>
                                <m:r>
                                  <a:rPr lang="en-US" i="1">
                                    <a:solidFill>
                                      <a:schemeClr val="tx1"/>
                                    </a:solidFill>
                                    <a:latin typeface="Cambria Math" panose="02040503050406030204" pitchFamily="18" charset="0"/>
                                  </a:rPr>
                                  <m:t>1</m:t>
                                </m:r>
                              </m:e>
                            </m:mr>
                          </m:m>
                        </m:e>
                      </m:d>
                      <m:r>
                        <a:rPr lang="en-US" b="0" i="1" smtClean="0">
                          <a:solidFill>
                            <a:schemeClr val="tx1"/>
                          </a:solidFill>
                          <a:latin typeface="Cambria Math" panose="02040503050406030204" pitchFamily="18" charset="0"/>
                        </a:rPr>
                        <m:t>                </m:t>
                      </m:r>
                      <m:d>
                        <m:dPr>
                          <m:begChr m:val="["/>
                          <m:endChr m:val="]"/>
                          <m:ctrlPr>
                            <a:rPr lang="en-US" i="1">
                              <a:solidFill>
                                <a:schemeClr val="tx1"/>
                              </a:solidFill>
                              <a:latin typeface="Cambria Math" panose="02040503050406030204" pitchFamily="18" charset="0"/>
                            </a:rPr>
                          </m:ctrlPr>
                        </m:dPr>
                        <m:e>
                          <m:m>
                            <m:mPr>
                              <m:mcs>
                                <m:mc>
                                  <m:mcPr>
                                    <m:count m:val="3"/>
                                    <m:mcJc m:val="center"/>
                                  </m:mcPr>
                                </m:mc>
                              </m:mcs>
                              <m:ctrlPr>
                                <a:rPr lang="en-US" i="1">
                                  <a:solidFill>
                                    <a:schemeClr val="tx1"/>
                                  </a:solidFill>
                                  <a:latin typeface="Cambria Math" panose="02040503050406030204" pitchFamily="18" charset="0"/>
                                </a:rPr>
                              </m:ctrlPr>
                            </m:mPr>
                            <m:mr>
                              <m:e>
                                <m:r>
                                  <m:rPr>
                                    <m:brk m:alnAt="7"/>
                                  </m:rPr>
                                  <a:rPr lang="en-US" i="1">
                                    <a:solidFill>
                                      <a:schemeClr val="tx1"/>
                                    </a:solidFill>
                                    <a:latin typeface="Cambria Math" panose="02040503050406030204" pitchFamily="18" charset="0"/>
                                  </a:rPr>
                                  <m:t>0</m:t>
                                </m:r>
                              </m:e>
                              <m:e>
                                <m:r>
                                  <a:rPr lang="en-US" b="0" i="1" smtClean="0">
                                    <a:solidFill>
                                      <a:schemeClr val="tx1"/>
                                    </a:solidFill>
                                    <a:latin typeface="Cambria Math" panose="02040503050406030204" pitchFamily="18" charset="0"/>
                                  </a:rPr>
                                  <m:t>3</m:t>
                                </m:r>
                              </m:e>
                              <m:e>
                                <m:r>
                                  <a:rPr lang="en-US" i="1">
                                    <a:solidFill>
                                      <a:schemeClr val="tx1"/>
                                    </a:solidFill>
                                    <a:latin typeface="Cambria Math" panose="02040503050406030204" pitchFamily="18" charset="0"/>
                                  </a:rPr>
                                  <m:t>2</m:t>
                                </m:r>
                              </m:e>
                            </m:mr>
                            <m:mr>
                              <m:e>
                                <m:r>
                                  <a:rPr lang="en-US"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3</m:t>
                                </m:r>
                              </m:e>
                              <m:e>
                                <m:r>
                                  <a:rPr lang="en-US" i="1">
                                    <a:solidFill>
                                      <a:schemeClr val="tx1"/>
                                    </a:solidFill>
                                    <a:latin typeface="Cambria Math" panose="02040503050406030204" pitchFamily="18" charset="0"/>
                                  </a:rPr>
                                  <m:t>1</m:t>
                                </m:r>
                              </m:e>
                              <m:e>
                                <m:r>
                                  <a:rPr lang="en-US" b="0" i="1" smtClean="0">
                                    <a:solidFill>
                                      <a:schemeClr val="tx1"/>
                                    </a:solidFill>
                                    <a:latin typeface="Cambria Math" panose="02040503050406030204" pitchFamily="18" charset="0"/>
                                  </a:rPr>
                                  <m:t>9</m:t>
                                </m:r>
                              </m:e>
                            </m:mr>
                            <m:mr>
                              <m:e>
                                <m:r>
                                  <a:rPr lang="en-US" b="0" i="1" smtClean="0">
                                    <a:solidFill>
                                      <a:schemeClr val="tx1"/>
                                    </a:solidFill>
                                    <a:latin typeface="Cambria Math" panose="02040503050406030204" pitchFamily="18" charset="0"/>
                                  </a:rPr>
                                  <m:t>11</m:t>
                                </m:r>
                              </m:e>
                              <m:e>
                                <m:r>
                                  <a:rPr lang="en-US" i="1">
                                    <a:solidFill>
                                      <a:schemeClr val="tx1"/>
                                    </a:solidFill>
                                    <a:latin typeface="Cambria Math" panose="02040503050406030204" pitchFamily="18" charset="0"/>
                                  </a:rPr>
                                  <m:t>2</m:t>
                                </m:r>
                              </m:e>
                              <m:e>
                                <m:r>
                                  <a:rPr lang="en-US" b="0" i="1" smtClean="0">
                                    <a:solidFill>
                                      <a:schemeClr val="tx1"/>
                                    </a:solidFill>
                                    <a:latin typeface="Cambria Math" panose="02040503050406030204" pitchFamily="18" charset="0"/>
                                  </a:rPr>
                                  <m:t>0</m:t>
                                </m:r>
                              </m:e>
                            </m:mr>
                          </m:m>
                        </m:e>
                      </m:d>
                    </m:oMath>
                  </a14:m>
                  <a:endParaRPr lang="en-US" dirty="0">
                    <a:solidFill>
                      <a:schemeClr val="tx1"/>
                    </a:solidFill>
                  </a:endParaRPr>
                </a:p>
              </p:txBody>
            </p:sp>
          </mc:Choice>
          <mc:Fallback xmlns="">
            <p:sp>
              <p:nvSpPr>
                <p:cNvPr id="118" name="TextBox 117">
                  <a:extLst>
                    <a:ext uri="{FF2B5EF4-FFF2-40B4-BE49-F238E27FC236}">
                      <a16:creationId xmlns:a16="http://schemas.microsoft.com/office/drawing/2014/main" id="{9765F5F6-A778-8645-9C41-BFE3CEEA32EB}"/>
                    </a:ext>
                  </a:extLst>
                </p:cNvPr>
                <p:cNvSpPr txBox="1">
                  <a:spLocks noRot="1" noChangeAspect="1" noMove="1" noResize="1" noEditPoints="1" noAdjustHandles="1" noChangeArrowheads="1" noChangeShapeType="1" noTextEdit="1"/>
                </p:cNvSpPr>
                <p:nvPr/>
              </p:nvSpPr>
              <p:spPr>
                <a:xfrm>
                  <a:off x="645189" y="1256807"/>
                  <a:ext cx="5641702" cy="756426"/>
                </a:xfrm>
                <a:prstGeom prst="rect">
                  <a:avLst/>
                </a:prstGeom>
                <a:blipFill>
                  <a:blip r:embed="rId3"/>
                  <a:stretch>
                    <a:fillRect b="-4918"/>
                  </a:stretch>
                </a:blipFill>
              </p:spPr>
              <p:txBody>
                <a:bodyPr/>
                <a:lstStyle/>
                <a:p>
                  <a:r>
                    <a:rPr lang="en-US">
                      <a:noFill/>
                    </a:rPr>
                    <a:t> </a:t>
                  </a:r>
                </a:p>
              </p:txBody>
            </p:sp>
          </mc:Fallback>
        </mc:AlternateContent>
        <p:sp>
          <p:nvSpPr>
            <p:cNvPr id="119" name="Oval 118">
              <a:extLst>
                <a:ext uri="{FF2B5EF4-FFF2-40B4-BE49-F238E27FC236}">
                  <a16:creationId xmlns:a16="http://schemas.microsoft.com/office/drawing/2014/main" id="{DA261CFA-B1F3-4248-90D0-A2DC70777558}"/>
                </a:ext>
              </a:extLst>
            </p:cNvPr>
            <p:cNvSpPr/>
            <p:nvPr/>
          </p:nvSpPr>
          <p:spPr>
            <a:xfrm>
              <a:off x="1969328" y="1576117"/>
              <a:ext cx="197010" cy="197010"/>
            </a:xfrm>
            <a:prstGeom prst="ellipse">
              <a:avLst/>
            </a:prstGeom>
            <a:solidFill>
              <a:srgbClr val="F58220"/>
            </a:solidFill>
            <a:ln>
              <a:solidFill>
                <a:srgbClr val="F58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Cross 227">
              <a:extLst>
                <a:ext uri="{FF2B5EF4-FFF2-40B4-BE49-F238E27FC236}">
                  <a16:creationId xmlns:a16="http://schemas.microsoft.com/office/drawing/2014/main" id="{21282F82-9377-444C-A2A2-A0EB376799FD}"/>
                </a:ext>
              </a:extLst>
            </p:cNvPr>
            <p:cNvSpPr/>
            <p:nvPr/>
          </p:nvSpPr>
          <p:spPr>
            <a:xfrm>
              <a:off x="4008909" y="1484226"/>
              <a:ext cx="398271" cy="383618"/>
            </a:xfrm>
            <a:prstGeom prst="plus">
              <a:avLst>
                <a:gd name="adj" fmla="val 44093"/>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4EE59C69-0D6C-6A4E-A6B7-9FEAE185B52F}"/>
              </a:ext>
            </a:extLst>
          </p:cNvPr>
          <p:cNvGrpSpPr/>
          <p:nvPr/>
        </p:nvGrpSpPr>
        <p:grpSpPr>
          <a:xfrm rot="980659">
            <a:off x="8981547" y="358497"/>
            <a:ext cx="1716088" cy="1377232"/>
            <a:chOff x="7393417" y="192126"/>
            <a:chExt cx="3185327" cy="2556358"/>
          </a:xfrm>
        </p:grpSpPr>
        <p:sp>
          <p:nvSpPr>
            <p:cNvPr id="65" name="Freeform 9">
              <a:extLst>
                <a:ext uri="{FF2B5EF4-FFF2-40B4-BE49-F238E27FC236}">
                  <a16:creationId xmlns:a16="http://schemas.microsoft.com/office/drawing/2014/main" id="{E96326AD-0866-2F4A-B4E5-54952336B903}"/>
                </a:ext>
              </a:extLst>
            </p:cNvPr>
            <p:cNvSpPr>
              <a:spLocks noEditPoints="1"/>
            </p:cNvSpPr>
            <p:nvPr/>
          </p:nvSpPr>
          <p:spPr bwMode="auto">
            <a:xfrm>
              <a:off x="7393417" y="765220"/>
              <a:ext cx="2009290" cy="1983264"/>
            </a:xfrm>
            <a:custGeom>
              <a:avLst/>
              <a:gdLst>
                <a:gd name="T0" fmla="*/ 231 w 326"/>
                <a:gd name="T1" fmla="*/ 271 h 321"/>
                <a:gd name="T2" fmla="*/ 259 w 326"/>
                <a:gd name="T3" fmla="*/ 247 h 321"/>
                <a:gd name="T4" fmla="*/ 289 w 326"/>
                <a:gd name="T5" fmla="*/ 264 h 321"/>
                <a:gd name="T6" fmla="*/ 315 w 326"/>
                <a:gd name="T7" fmla="*/ 218 h 321"/>
                <a:gd name="T8" fmla="*/ 286 w 326"/>
                <a:gd name="T9" fmla="*/ 201 h 321"/>
                <a:gd name="T10" fmla="*/ 292 w 326"/>
                <a:gd name="T11" fmla="*/ 165 h 321"/>
                <a:gd name="T12" fmla="*/ 326 w 326"/>
                <a:gd name="T13" fmla="*/ 159 h 321"/>
                <a:gd name="T14" fmla="*/ 316 w 326"/>
                <a:gd name="T15" fmla="*/ 107 h 321"/>
                <a:gd name="T16" fmla="*/ 283 w 326"/>
                <a:gd name="T17" fmla="*/ 112 h 321"/>
                <a:gd name="T18" fmla="*/ 265 w 326"/>
                <a:gd name="T19" fmla="*/ 81 h 321"/>
                <a:gd name="T20" fmla="*/ 287 w 326"/>
                <a:gd name="T21" fmla="*/ 55 h 321"/>
                <a:gd name="T22" fmla="*/ 246 w 326"/>
                <a:gd name="T23" fmla="*/ 21 h 321"/>
                <a:gd name="T24" fmla="*/ 224 w 326"/>
                <a:gd name="T25" fmla="*/ 47 h 321"/>
                <a:gd name="T26" fmla="*/ 190 w 326"/>
                <a:gd name="T27" fmla="*/ 34 h 321"/>
                <a:gd name="T28" fmla="*/ 190 w 326"/>
                <a:gd name="T29" fmla="*/ 0 h 321"/>
                <a:gd name="T30" fmla="*/ 136 w 326"/>
                <a:gd name="T31" fmla="*/ 0 h 321"/>
                <a:gd name="T32" fmla="*/ 136 w 326"/>
                <a:gd name="T33" fmla="*/ 34 h 321"/>
                <a:gd name="T34" fmla="*/ 102 w 326"/>
                <a:gd name="T35" fmla="*/ 47 h 321"/>
                <a:gd name="T36" fmla="*/ 80 w 326"/>
                <a:gd name="T37" fmla="*/ 21 h 321"/>
                <a:gd name="T38" fmla="*/ 39 w 326"/>
                <a:gd name="T39" fmla="*/ 55 h 321"/>
                <a:gd name="T40" fmla="*/ 61 w 326"/>
                <a:gd name="T41" fmla="*/ 81 h 321"/>
                <a:gd name="T42" fmla="*/ 43 w 326"/>
                <a:gd name="T43" fmla="*/ 112 h 321"/>
                <a:gd name="T44" fmla="*/ 9 w 326"/>
                <a:gd name="T45" fmla="*/ 107 h 321"/>
                <a:gd name="T46" fmla="*/ 0 w 326"/>
                <a:gd name="T47" fmla="*/ 159 h 321"/>
                <a:gd name="T48" fmla="*/ 34 w 326"/>
                <a:gd name="T49" fmla="*/ 165 h 321"/>
                <a:gd name="T50" fmla="*/ 40 w 326"/>
                <a:gd name="T51" fmla="*/ 201 h 321"/>
                <a:gd name="T52" fmla="*/ 11 w 326"/>
                <a:gd name="T53" fmla="*/ 218 h 321"/>
                <a:gd name="T54" fmla="*/ 37 w 326"/>
                <a:gd name="T55" fmla="*/ 264 h 321"/>
                <a:gd name="T56" fmla="*/ 67 w 326"/>
                <a:gd name="T57" fmla="*/ 247 h 321"/>
                <a:gd name="T58" fmla="*/ 94 w 326"/>
                <a:gd name="T59" fmla="*/ 271 h 321"/>
                <a:gd name="T60" fmla="*/ 83 w 326"/>
                <a:gd name="T61" fmla="*/ 302 h 321"/>
                <a:gd name="T62" fmla="*/ 133 w 326"/>
                <a:gd name="T63" fmla="*/ 321 h 321"/>
                <a:gd name="T64" fmla="*/ 145 w 326"/>
                <a:gd name="T65" fmla="*/ 289 h 321"/>
                <a:gd name="T66" fmla="*/ 163 w 326"/>
                <a:gd name="T67" fmla="*/ 290 h 321"/>
                <a:gd name="T68" fmla="*/ 181 w 326"/>
                <a:gd name="T69" fmla="*/ 289 h 321"/>
                <a:gd name="T70" fmla="*/ 193 w 326"/>
                <a:gd name="T71" fmla="*/ 321 h 321"/>
                <a:gd name="T72" fmla="*/ 243 w 326"/>
                <a:gd name="T73" fmla="*/ 302 h 321"/>
                <a:gd name="T74" fmla="*/ 231 w 326"/>
                <a:gd name="T75" fmla="*/ 271 h 321"/>
                <a:gd name="T76" fmla="*/ 163 w 326"/>
                <a:gd name="T77" fmla="*/ 229 h 321"/>
                <a:gd name="T78" fmla="*/ 95 w 326"/>
                <a:gd name="T79" fmla="*/ 161 h 321"/>
                <a:gd name="T80" fmla="*/ 163 w 326"/>
                <a:gd name="T81" fmla="*/ 93 h 321"/>
                <a:gd name="T82" fmla="*/ 231 w 326"/>
                <a:gd name="T83" fmla="*/ 161 h 321"/>
                <a:gd name="T84" fmla="*/ 163 w 326"/>
                <a:gd name="T85" fmla="*/ 229 h 321"/>
                <a:gd name="T86" fmla="*/ 163 w 326"/>
                <a:gd name="T87" fmla="*/ 229 h 321"/>
                <a:gd name="T88" fmla="*/ 163 w 326"/>
                <a:gd name="T89" fmla="*/ 22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6" h="321">
                  <a:moveTo>
                    <a:pt x="231" y="271"/>
                  </a:moveTo>
                  <a:cubicBezTo>
                    <a:pt x="242" y="264"/>
                    <a:pt x="251" y="256"/>
                    <a:pt x="259" y="247"/>
                  </a:cubicBezTo>
                  <a:cubicBezTo>
                    <a:pt x="289" y="264"/>
                    <a:pt x="289" y="264"/>
                    <a:pt x="289" y="264"/>
                  </a:cubicBezTo>
                  <a:cubicBezTo>
                    <a:pt x="315" y="218"/>
                    <a:pt x="315" y="218"/>
                    <a:pt x="315" y="218"/>
                  </a:cubicBezTo>
                  <a:cubicBezTo>
                    <a:pt x="286" y="201"/>
                    <a:pt x="286" y="201"/>
                    <a:pt x="286" y="201"/>
                  </a:cubicBezTo>
                  <a:cubicBezTo>
                    <a:pt x="290" y="190"/>
                    <a:pt x="292" y="178"/>
                    <a:pt x="292" y="165"/>
                  </a:cubicBezTo>
                  <a:cubicBezTo>
                    <a:pt x="326" y="159"/>
                    <a:pt x="326" y="159"/>
                    <a:pt x="326" y="159"/>
                  </a:cubicBezTo>
                  <a:cubicBezTo>
                    <a:pt x="316" y="107"/>
                    <a:pt x="316" y="107"/>
                    <a:pt x="316" y="107"/>
                  </a:cubicBezTo>
                  <a:cubicBezTo>
                    <a:pt x="283" y="112"/>
                    <a:pt x="283" y="112"/>
                    <a:pt x="283" y="112"/>
                  </a:cubicBezTo>
                  <a:cubicBezTo>
                    <a:pt x="278" y="101"/>
                    <a:pt x="272" y="90"/>
                    <a:pt x="265" y="81"/>
                  </a:cubicBezTo>
                  <a:cubicBezTo>
                    <a:pt x="287" y="55"/>
                    <a:pt x="287" y="55"/>
                    <a:pt x="287" y="55"/>
                  </a:cubicBezTo>
                  <a:cubicBezTo>
                    <a:pt x="246" y="21"/>
                    <a:pt x="246" y="21"/>
                    <a:pt x="246" y="21"/>
                  </a:cubicBezTo>
                  <a:cubicBezTo>
                    <a:pt x="224" y="47"/>
                    <a:pt x="224" y="47"/>
                    <a:pt x="224" y="47"/>
                  </a:cubicBezTo>
                  <a:cubicBezTo>
                    <a:pt x="213" y="41"/>
                    <a:pt x="202" y="37"/>
                    <a:pt x="190" y="34"/>
                  </a:cubicBezTo>
                  <a:cubicBezTo>
                    <a:pt x="190" y="0"/>
                    <a:pt x="190" y="0"/>
                    <a:pt x="190" y="0"/>
                  </a:cubicBezTo>
                  <a:cubicBezTo>
                    <a:pt x="136" y="0"/>
                    <a:pt x="136" y="0"/>
                    <a:pt x="136" y="0"/>
                  </a:cubicBezTo>
                  <a:cubicBezTo>
                    <a:pt x="136" y="34"/>
                    <a:pt x="136" y="34"/>
                    <a:pt x="136" y="34"/>
                  </a:cubicBezTo>
                  <a:cubicBezTo>
                    <a:pt x="124" y="37"/>
                    <a:pt x="113" y="41"/>
                    <a:pt x="102" y="47"/>
                  </a:cubicBezTo>
                  <a:cubicBezTo>
                    <a:pt x="80" y="21"/>
                    <a:pt x="80" y="21"/>
                    <a:pt x="80" y="21"/>
                  </a:cubicBezTo>
                  <a:cubicBezTo>
                    <a:pt x="39" y="55"/>
                    <a:pt x="39" y="55"/>
                    <a:pt x="39" y="55"/>
                  </a:cubicBezTo>
                  <a:cubicBezTo>
                    <a:pt x="61" y="81"/>
                    <a:pt x="61" y="81"/>
                    <a:pt x="61" y="81"/>
                  </a:cubicBezTo>
                  <a:cubicBezTo>
                    <a:pt x="54" y="90"/>
                    <a:pt x="47" y="101"/>
                    <a:pt x="43" y="112"/>
                  </a:cubicBezTo>
                  <a:cubicBezTo>
                    <a:pt x="9" y="107"/>
                    <a:pt x="9" y="107"/>
                    <a:pt x="9" y="107"/>
                  </a:cubicBezTo>
                  <a:cubicBezTo>
                    <a:pt x="0" y="159"/>
                    <a:pt x="0" y="159"/>
                    <a:pt x="0" y="159"/>
                  </a:cubicBezTo>
                  <a:cubicBezTo>
                    <a:pt x="34" y="165"/>
                    <a:pt x="34" y="165"/>
                    <a:pt x="34" y="165"/>
                  </a:cubicBezTo>
                  <a:cubicBezTo>
                    <a:pt x="34" y="178"/>
                    <a:pt x="36" y="190"/>
                    <a:pt x="40" y="201"/>
                  </a:cubicBezTo>
                  <a:cubicBezTo>
                    <a:pt x="11" y="218"/>
                    <a:pt x="11" y="218"/>
                    <a:pt x="11" y="218"/>
                  </a:cubicBezTo>
                  <a:cubicBezTo>
                    <a:pt x="37" y="264"/>
                    <a:pt x="37" y="264"/>
                    <a:pt x="37" y="264"/>
                  </a:cubicBezTo>
                  <a:cubicBezTo>
                    <a:pt x="67" y="247"/>
                    <a:pt x="67" y="247"/>
                    <a:pt x="67" y="247"/>
                  </a:cubicBezTo>
                  <a:cubicBezTo>
                    <a:pt x="75" y="256"/>
                    <a:pt x="84" y="264"/>
                    <a:pt x="94" y="271"/>
                  </a:cubicBezTo>
                  <a:cubicBezTo>
                    <a:pt x="83" y="302"/>
                    <a:pt x="83" y="302"/>
                    <a:pt x="83" y="302"/>
                  </a:cubicBezTo>
                  <a:cubicBezTo>
                    <a:pt x="133" y="321"/>
                    <a:pt x="133" y="321"/>
                    <a:pt x="133" y="321"/>
                  </a:cubicBezTo>
                  <a:cubicBezTo>
                    <a:pt x="145" y="289"/>
                    <a:pt x="145" y="289"/>
                    <a:pt x="145" y="289"/>
                  </a:cubicBezTo>
                  <a:cubicBezTo>
                    <a:pt x="151" y="290"/>
                    <a:pt x="157" y="290"/>
                    <a:pt x="163" y="290"/>
                  </a:cubicBezTo>
                  <a:cubicBezTo>
                    <a:pt x="169" y="290"/>
                    <a:pt x="175" y="290"/>
                    <a:pt x="181" y="289"/>
                  </a:cubicBezTo>
                  <a:cubicBezTo>
                    <a:pt x="193" y="321"/>
                    <a:pt x="193" y="321"/>
                    <a:pt x="193" y="321"/>
                  </a:cubicBezTo>
                  <a:cubicBezTo>
                    <a:pt x="243" y="302"/>
                    <a:pt x="243" y="302"/>
                    <a:pt x="243" y="302"/>
                  </a:cubicBezTo>
                  <a:lnTo>
                    <a:pt x="231" y="271"/>
                  </a:lnTo>
                  <a:close/>
                  <a:moveTo>
                    <a:pt x="163" y="229"/>
                  </a:moveTo>
                  <a:cubicBezTo>
                    <a:pt x="125" y="229"/>
                    <a:pt x="95" y="198"/>
                    <a:pt x="95" y="161"/>
                  </a:cubicBezTo>
                  <a:cubicBezTo>
                    <a:pt x="95" y="123"/>
                    <a:pt x="125" y="93"/>
                    <a:pt x="163" y="93"/>
                  </a:cubicBezTo>
                  <a:cubicBezTo>
                    <a:pt x="201" y="93"/>
                    <a:pt x="231" y="123"/>
                    <a:pt x="231" y="161"/>
                  </a:cubicBezTo>
                  <a:cubicBezTo>
                    <a:pt x="231" y="198"/>
                    <a:pt x="201" y="229"/>
                    <a:pt x="163" y="229"/>
                  </a:cubicBezTo>
                  <a:close/>
                  <a:moveTo>
                    <a:pt x="163" y="229"/>
                  </a:moveTo>
                  <a:cubicBezTo>
                    <a:pt x="163" y="229"/>
                    <a:pt x="163" y="229"/>
                    <a:pt x="163" y="229"/>
                  </a:cubicBezTo>
                </a:path>
              </a:pathLst>
            </a:custGeom>
            <a:solidFill>
              <a:srgbClr val="F58220"/>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sp>
          <p:nvSpPr>
            <p:cNvPr id="66" name="Freeform 9">
              <a:extLst>
                <a:ext uri="{FF2B5EF4-FFF2-40B4-BE49-F238E27FC236}">
                  <a16:creationId xmlns:a16="http://schemas.microsoft.com/office/drawing/2014/main" id="{D6DDB3DE-D851-3647-A687-C89FF090E6DE}"/>
                </a:ext>
              </a:extLst>
            </p:cNvPr>
            <p:cNvSpPr>
              <a:spLocks noEditPoints="1"/>
            </p:cNvSpPr>
            <p:nvPr/>
          </p:nvSpPr>
          <p:spPr bwMode="auto">
            <a:xfrm>
              <a:off x="9003084" y="192126"/>
              <a:ext cx="1575660" cy="1555250"/>
            </a:xfrm>
            <a:custGeom>
              <a:avLst/>
              <a:gdLst>
                <a:gd name="T0" fmla="*/ 231 w 326"/>
                <a:gd name="T1" fmla="*/ 271 h 321"/>
                <a:gd name="T2" fmla="*/ 259 w 326"/>
                <a:gd name="T3" fmla="*/ 247 h 321"/>
                <a:gd name="T4" fmla="*/ 289 w 326"/>
                <a:gd name="T5" fmla="*/ 264 h 321"/>
                <a:gd name="T6" fmla="*/ 315 w 326"/>
                <a:gd name="T7" fmla="*/ 218 h 321"/>
                <a:gd name="T8" fmla="*/ 286 w 326"/>
                <a:gd name="T9" fmla="*/ 201 h 321"/>
                <a:gd name="T10" fmla="*/ 292 w 326"/>
                <a:gd name="T11" fmla="*/ 165 h 321"/>
                <a:gd name="T12" fmla="*/ 326 w 326"/>
                <a:gd name="T13" fmla="*/ 159 h 321"/>
                <a:gd name="T14" fmla="*/ 316 w 326"/>
                <a:gd name="T15" fmla="*/ 107 h 321"/>
                <a:gd name="T16" fmla="*/ 283 w 326"/>
                <a:gd name="T17" fmla="*/ 112 h 321"/>
                <a:gd name="T18" fmla="*/ 265 w 326"/>
                <a:gd name="T19" fmla="*/ 81 h 321"/>
                <a:gd name="T20" fmla="*/ 287 w 326"/>
                <a:gd name="T21" fmla="*/ 55 h 321"/>
                <a:gd name="T22" fmla="*/ 246 w 326"/>
                <a:gd name="T23" fmla="*/ 21 h 321"/>
                <a:gd name="T24" fmla="*/ 224 w 326"/>
                <a:gd name="T25" fmla="*/ 47 h 321"/>
                <a:gd name="T26" fmla="*/ 190 w 326"/>
                <a:gd name="T27" fmla="*/ 34 h 321"/>
                <a:gd name="T28" fmla="*/ 190 w 326"/>
                <a:gd name="T29" fmla="*/ 0 h 321"/>
                <a:gd name="T30" fmla="*/ 136 w 326"/>
                <a:gd name="T31" fmla="*/ 0 h 321"/>
                <a:gd name="T32" fmla="*/ 136 w 326"/>
                <a:gd name="T33" fmla="*/ 34 h 321"/>
                <a:gd name="T34" fmla="*/ 102 w 326"/>
                <a:gd name="T35" fmla="*/ 47 h 321"/>
                <a:gd name="T36" fmla="*/ 80 w 326"/>
                <a:gd name="T37" fmla="*/ 21 h 321"/>
                <a:gd name="T38" fmla="*/ 39 w 326"/>
                <a:gd name="T39" fmla="*/ 55 h 321"/>
                <a:gd name="T40" fmla="*/ 61 w 326"/>
                <a:gd name="T41" fmla="*/ 81 h 321"/>
                <a:gd name="T42" fmla="*/ 43 w 326"/>
                <a:gd name="T43" fmla="*/ 112 h 321"/>
                <a:gd name="T44" fmla="*/ 9 w 326"/>
                <a:gd name="T45" fmla="*/ 107 h 321"/>
                <a:gd name="T46" fmla="*/ 0 w 326"/>
                <a:gd name="T47" fmla="*/ 159 h 321"/>
                <a:gd name="T48" fmla="*/ 34 w 326"/>
                <a:gd name="T49" fmla="*/ 165 h 321"/>
                <a:gd name="T50" fmla="*/ 40 w 326"/>
                <a:gd name="T51" fmla="*/ 201 h 321"/>
                <a:gd name="T52" fmla="*/ 11 w 326"/>
                <a:gd name="T53" fmla="*/ 218 h 321"/>
                <a:gd name="T54" fmla="*/ 37 w 326"/>
                <a:gd name="T55" fmla="*/ 264 h 321"/>
                <a:gd name="T56" fmla="*/ 67 w 326"/>
                <a:gd name="T57" fmla="*/ 247 h 321"/>
                <a:gd name="T58" fmla="*/ 94 w 326"/>
                <a:gd name="T59" fmla="*/ 271 h 321"/>
                <a:gd name="T60" fmla="*/ 83 w 326"/>
                <a:gd name="T61" fmla="*/ 302 h 321"/>
                <a:gd name="T62" fmla="*/ 133 w 326"/>
                <a:gd name="T63" fmla="*/ 321 h 321"/>
                <a:gd name="T64" fmla="*/ 145 w 326"/>
                <a:gd name="T65" fmla="*/ 289 h 321"/>
                <a:gd name="T66" fmla="*/ 163 w 326"/>
                <a:gd name="T67" fmla="*/ 290 h 321"/>
                <a:gd name="T68" fmla="*/ 181 w 326"/>
                <a:gd name="T69" fmla="*/ 289 h 321"/>
                <a:gd name="T70" fmla="*/ 193 w 326"/>
                <a:gd name="T71" fmla="*/ 321 h 321"/>
                <a:gd name="T72" fmla="*/ 243 w 326"/>
                <a:gd name="T73" fmla="*/ 302 h 321"/>
                <a:gd name="T74" fmla="*/ 231 w 326"/>
                <a:gd name="T75" fmla="*/ 271 h 321"/>
                <a:gd name="T76" fmla="*/ 163 w 326"/>
                <a:gd name="T77" fmla="*/ 229 h 321"/>
                <a:gd name="T78" fmla="*/ 95 w 326"/>
                <a:gd name="T79" fmla="*/ 161 h 321"/>
                <a:gd name="T80" fmla="*/ 163 w 326"/>
                <a:gd name="T81" fmla="*/ 93 h 321"/>
                <a:gd name="T82" fmla="*/ 231 w 326"/>
                <a:gd name="T83" fmla="*/ 161 h 321"/>
                <a:gd name="T84" fmla="*/ 163 w 326"/>
                <a:gd name="T85" fmla="*/ 229 h 321"/>
                <a:gd name="T86" fmla="*/ 163 w 326"/>
                <a:gd name="T87" fmla="*/ 229 h 321"/>
                <a:gd name="T88" fmla="*/ 163 w 326"/>
                <a:gd name="T89" fmla="*/ 22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6" h="321">
                  <a:moveTo>
                    <a:pt x="231" y="271"/>
                  </a:moveTo>
                  <a:cubicBezTo>
                    <a:pt x="242" y="264"/>
                    <a:pt x="251" y="256"/>
                    <a:pt x="259" y="247"/>
                  </a:cubicBezTo>
                  <a:cubicBezTo>
                    <a:pt x="289" y="264"/>
                    <a:pt x="289" y="264"/>
                    <a:pt x="289" y="264"/>
                  </a:cubicBezTo>
                  <a:cubicBezTo>
                    <a:pt x="315" y="218"/>
                    <a:pt x="315" y="218"/>
                    <a:pt x="315" y="218"/>
                  </a:cubicBezTo>
                  <a:cubicBezTo>
                    <a:pt x="286" y="201"/>
                    <a:pt x="286" y="201"/>
                    <a:pt x="286" y="201"/>
                  </a:cubicBezTo>
                  <a:cubicBezTo>
                    <a:pt x="290" y="190"/>
                    <a:pt x="292" y="178"/>
                    <a:pt x="292" y="165"/>
                  </a:cubicBezTo>
                  <a:cubicBezTo>
                    <a:pt x="326" y="159"/>
                    <a:pt x="326" y="159"/>
                    <a:pt x="326" y="159"/>
                  </a:cubicBezTo>
                  <a:cubicBezTo>
                    <a:pt x="316" y="107"/>
                    <a:pt x="316" y="107"/>
                    <a:pt x="316" y="107"/>
                  </a:cubicBezTo>
                  <a:cubicBezTo>
                    <a:pt x="283" y="112"/>
                    <a:pt x="283" y="112"/>
                    <a:pt x="283" y="112"/>
                  </a:cubicBezTo>
                  <a:cubicBezTo>
                    <a:pt x="278" y="101"/>
                    <a:pt x="272" y="90"/>
                    <a:pt x="265" y="81"/>
                  </a:cubicBezTo>
                  <a:cubicBezTo>
                    <a:pt x="287" y="55"/>
                    <a:pt x="287" y="55"/>
                    <a:pt x="287" y="55"/>
                  </a:cubicBezTo>
                  <a:cubicBezTo>
                    <a:pt x="246" y="21"/>
                    <a:pt x="246" y="21"/>
                    <a:pt x="246" y="21"/>
                  </a:cubicBezTo>
                  <a:cubicBezTo>
                    <a:pt x="224" y="47"/>
                    <a:pt x="224" y="47"/>
                    <a:pt x="224" y="47"/>
                  </a:cubicBezTo>
                  <a:cubicBezTo>
                    <a:pt x="213" y="41"/>
                    <a:pt x="202" y="37"/>
                    <a:pt x="190" y="34"/>
                  </a:cubicBezTo>
                  <a:cubicBezTo>
                    <a:pt x="190" y="0"/>
                    <a:pt x="190" y="0"/>
                    <a:pt x="190" y="0"/>
                  </a:cubicBezTo>
                  <a:cubicBezTo>
                    <a:pt x="136" y="0"/>
                    <a:pt x="136" y="0"/>
                    <a:pt x="136" y="0"/>
                  </a:cubicBezTo>
                  <a:cubicBezTo>
                    <a:pt x="136" y="34"/>
                    <a:pt x="136" y="34"/>
                    <a:pt x="136" y="34"/>
                  </a:cubicBezTo>
                  <a:cubicBezTo>
                    <a:pt x="124" y="37"/>
                    <a:pt x="113" y="41"/>
                    <a:pt x="102" y="47"/>
                  </a:cubicBezTo>
                  <a:cubicBezTo>
                    <a:pt x="80" y="21"/>
                    <a:pt x="80" y="21"/>
                    <a:pt x="80" y="21"/>
                  </a:cubicBezTo>
                  <a:cubicBezTo>
                    <a:pt x="39" y="55"/>
                    <a:pt x="39" y="55"/>
                    <a:pt x="39" y="55"/>
                  </a:cubicBezTo>
                  <a:cubicBezTo>
                    <a:pt x="61" y="81"/>
                    <a:pt x="61" y="81"/>
                    <a:pt x="61" y="81"/>
                  </a:cubicBezTo>
                  <a:cubicBezTo>
                    <a:pt x="54" y="90"/>
                    <a:pt x="47" y="101"/>
                    <a:pt x="43" y="112"/>
                  </a:cubicBezTo>
                  <a:cubicBezTo>
                    <a:pt x="9" y="107"/>
                    <a:pt x="9" y="107"/>
                    <a:pt x="9" y="107"/>
                  </a:cubicBezTo>
                  <a:cubicBezTo>
                    <a:pt x="0" y="159"/>
                    <a:pt x="0" y="159"/>
                    <a:pt x="0" y="159"/>
                  </a:cubicBezTo>
                  <a:cubicBezTo>
                    <a:pt x="34" y="165"/>
                    <a:pt x="34" y="165"/>
                    <a:pt x="34" y="165"/>
                  </a:cubicBezTo>
                  <a:cubicBezTo>
                    <a:pt x="34" y="178"/>
                    <a:pt x="36" y="190"/>
                    <a:pt x="40" y="201"/>
                  </a:cubicBezTo>
                  <a:cubicBezTo>
                    <a:pt x="11" y="218"/>
                    <a:pt x="11" y="218"/>
                    <a:pt x="11" y="218"/>
                  </a:cubicBezTo>
                  <a:cubicBezTo>
                    <a:pt x="37" y="264"/>
                    <a:pt x="37" y="264"/>
                    <a:pt x="37" y="264"/>
                  </a:cubicBezTo>
                  <a:cubicBezTo>
                    <a:pt x="67" y="247"/>
                    <a:pt x="67" y="247"/>
                    <a:pt x="67" y="247"/>
                  </a:cubicBezTo>
                  <a:cubicBezTo>
                    <a:pt x="75" y="256"/>
                    <a:pt x="84" y="264"/>
                    <a:pt x="94" y="271"/>
                  </a:cubicBezTo>
                  <a:cubicBezTo>
                    <a:pt x="83" y="302"/>
                    <a:pt x="83" y="302"/>
                    <a:pt x="83" y="302"/>
                  </a:cubicBezTo>
                  <a:cubicBezTo>
                    <a:pt x="133" y="321"/>
                    <a:pt x="133" y="321"/>
                    <a:pt x="133" y="321"/>
                  </a:cubicBezTo>
                  <a:cubicBezTo>
                    <a:pt x="145" y="289"/>
                    <a:pt x="145" y="289"/>
                    <a:pt x="145" y="289"/>
                  </a:cubicBezTo>
                  <a:cubicBezTo>
                    <a:pt x="151" y="290"/>
                    <a:pt x="157" y="290"/>
                    <a:pt x="163" y="290"/>
                  </a:cubicBezTo>
                  <a:cubicBezTo>
                    <a:pt x="169" y="290"/>
                    <a:pt x="175" y="290"/>
                    <a:pt x="181" y="289"/>
                  </a:cubicBezTo>
                  <a:cubicBezTo>
                    <a:pt x="193" y="321"/>
                    <a:pt x="193" y="321"/>
                    <a:pt x="193" y="321"/>
                  </a:cubicBezTo>
                  <a:cubicBezTo>
                    <a:pt x="243" y="302"/>
                    <a:pt x="243" y="302"/>
                    <a:pt x="243" y="302"/>
                  </a:cubicBezTo>
                  <a:lnTo>
                    <a:pt x="231" y="271"/>
                  </a:lnTo>
                  <a:close/>
                  <a:moveTo>
                    <a:pt x="163" y="229"/>
                  </a:moveTo>
                  <a:cubicBezTo>
                    <a:pt x="125" y="229"/>
                    <a:pt x="95" y="198"/>
                    <a:pt x="95" y="161"/>
                  </a:cubicBezTo>
                  <a:cubicBezTo>
                    <a:pt x="95" y="123"/>
                    <a:pt x="125" y="93"/>
                    <a:pt x="163" y="93"/>
                  </a:cubicBezTo>
                  <a:cubicBezTo>
                    <a:pt x="201" y="93"/>
                    <a:pt x="231" y="123"/>
                    <a:pt x="231" y="161"/>
                  </a:cubicBezTo>
                  <a:cubicBezTo>
                    <a:pt x="231" y="198"/>
                    <a:pt x="201" y="229"/>
                    <a:pt x="163" y="229"/>
                  </a:cubicBezTo>
                  <a:close/>
                  <a:moveTo>
                    <a:pt x="163" y="229"/>
                  </a:moveTo>
                  <a:cubicBezTo>
                    <a:pt x="163" y="229"/>
                    <a:pt x="163" y="229"/>
                    <a:pt x="163" y="229"/>
                  </a:cubicBezTo>
                </a:path>
              </a:pathLst>
            </a:custGeom>
            <a:solidFill>
              <a:srgbClr val="58595B"/>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endParaRPr>
            </a:p>
          </p:txBody>
        </p:sp>
      </p:grpSp>
      <p:sp>
        <p:nvSpPr>
          <p:cNvPr id="67" name="TextBox 121">
            <a:extLst>
              <a:ext uri="{FF2B5EF4-FFF2-40B4-BE49-F238E27FC236}">
                <a16:creationId xmlns:a16="http://schemas.microsoft.com/office/drawing/2014/main" id="{7DB90984-3206-994E-B0A4-16E454CCB44E}"/>
              </a:ext>
            </a:extLst>
          </p:cNvPr>
          <p:cNvSpPr txBox="1"/>
          <p:nvPr/>
        </p:nvSpPr>
        <p:spPr>
          <a:xfrm>
            <a:off x="8088829" y="1773762"/>
            <a:ext cx="3623921" cy="830997"/>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b="1" kern="0" dirty="0">
                <a:solidFill>
                  <a:prstClr val="black">
                    <a:lumMod val="65000"/>
                    <a:lumOff val="35000"/>
                  </a:prstClr>
                </a:solidFill>
                <a:latin typeface="Cambria" panose="02040503050406030204" pitchFamily="18" charset="0"/>
                <a:cs typeface="Arial" pitchFamily="34" charset="0"/>
              </a:rPr>
              <a:t>Steps to perform traffic image recognitions  </a:t>
            </a:r>
          </a:p>
        </p:txBody>
      </p:sp>
      <p:sp>
        <p:nvSpPr>
          <p:cNvPr id="2" name="Rectangle 1">
            <a:extLst>
              <a:ext uri="{FF2B5EF4-FFF2-40B4-BE49-F238E27FC236}">
                <a16:creationId xmlns:a16="http://schemas.microsoft.com/office/drawing/2014/main" id="{AA3FCFFF-073A-5C40-AC42-DE404E88966E}"/>
              </a:ext>
            </a:extLst>
          </p:cNvPr>
          <p:cNvSpPr/>
          <p:nvPr/>
        </p:nvSpPr>
        <p:spPr>
          <a:xfrm>
            <a:off x="8205850" y="2792465"/>
            <a:ext cx="3871356" cy="2142373"/>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dirty="0">
                <a:solidFill>
                  <a:schemeClr val="tx1"/>
                </a:solidFill>
                <a:latin typeface="Cambria" panose="02040503050406030204" pitchFamily="18" charset="0"/>
              </a:rPr>
              <a:t>Prepare image data set</a:t>
            </a:r>
          </a:p>
          <a:p>
            <a:pPr marL="342900" indent="-342900">
              <a:buFont typeface="+mj-lt"/>
              <a:buAutoNum type="arabicPeriod"/>
            </a:pPr>
            <a:r>
              <a:rPr lang="en-US" dirty="0">
                <a:solidFill>
                  <a:schemeClr val="tx1"/>
                </a:solidFill>
                <a:latin typeface="Cambria" panose="02040503050406030204" pitchFamily="18" charset="0"/>
              </a:rPr>
              <a:t>Perform Convolution</a:t>
            </a:r>
          </a:p>
          <a:p>
            <a:pPr marL="342900" indent="-342900">
              <a:buFont typeface="+mj-lt"/>
              <a:buAutoNum type="arabicPeriod"/>
            </a:pPr>
            <a:r>
              <a:rPr lang="en-US" dirty="0">
                <a:solidFill>
                  <a:schemeClr val="tx1"/>
                </a:solidFill>
                <a:latin typeface="Cambria" panose="02040503050406030204" pitchFamily="18" charset="0"/>
              </a:rPr>
              <a:t>Normalization </a:t>
            </a:r>
            <a:r>
              <a:rPr lang="en-US" dirty="0" err="1">
                <a:solidFill>
                  <a:schemeClr val="tx1"/>
                </a:solidFill>
                <a:latin typeface="Cambria" panose="02040503050406030204" pitchFamily="18" charset="0"/>
              </a:rPr>
              <a:t>reLU</a:t>
            </a:r>
            <a:endParaRPr lang="en-US" dirty="0">
              <a:solidFill>
                <a:schemeClr val="tx1"/>
              </a:solidFill>
              <a:latin typeface="Cambria" panose="02040503050406030204" pitchFamily="18" charset="0"/>
            </a:endParaRPr>
          </a:p>
          <a:p>
            <a:pPr marL="342900" indent="-342900">
              <a:buFont typeface="+mj-lt"/>
              <a:buAutoNum type="arabicPeriod"/>
            </a:pPr>
            <a:r>
              <a:rPr lang="en-US" dirty="0">
                <a:solidFill>
                  <a:schemeClr val="tx1"/>
                </a:solidFill>
                <a:latin typeface="Cambria" panose="02040503050406030204" pitchFamily="18" charset="0"/>
              </a:rPr>
              <a:t>Pooling</a:t>
            </a:r>
          </a:p>
          <a:p>
            <a:pPr marL="342900" indent="-342900">
              <a:buFont typeface="+mj-lt"/>
              <a:buAutoNum type="arabicPeriod"/>
            </a:pPr>
            <a:r>
              <a:rPr lang="en-US" dirty="0">
                <a:solidFill>
                  <a:schemeClr val="tx1"/>
                </a:solidFill>
                <a:latin typeface="Cambria" panose="02040503050406030204" pitchFamily="18" charset="0"/>
              </a:rPr>
              <a:t>Regularization</a:t>
            </a:r>
          </a:p>
          <a:p>
            <a:pPr marL="342900" indent="-342900">
              <a:buFont typeface="+mj-lt"/>
              <a:buAutoNum type="arabicPeriod"/>
            </a:pPr>
            <a:r>
              <a:rPr lang="en-US" dirty="0">
                <a:solidFill>
                  <a:schemeClr val="tx1"/>
                </a:solidFill>
                <a:latin typeface="Cambria" panose="02040503050406030204" pitchFamily="18" charset="0"/>
              </a:rPr>
              <a:t>Probability conversion</a:t>
            </a:r>
          </a:p>
          <a:p>
            <a:pPr marL="342900" indent="-342900">
              <a:buFont typeface="+mj-lt"/>
              <a:buAutoNum type="arabicPeriod"/>
            </a:pPr>
            <a:r>
              <a:rPr lang="en-US" dirty="0">
                <a:solidFill>
                  <a:schemeClr val="tx1"/>
                </a:solidFill>
                <a:latin typeface="Cambria" panose="02040503050406030204" pitchFamily="18" charset="0"/>
              </a:rPr>
              <a:t>Traffic sign ranking by probability</a:t>
            </a:r>
          </a:p>
        </p:txBody>
      </p:sp>
      <p:sp>
        <p:nvSpPr>
          <p:cNvPr id="69" name="Slide Number Placeholder 17">
            <a:extLst>
              <a:ext uri="{FF2B5EF4-FFF2-40B4-BE49-F238E27FC236}">
                <a16:creationId xmlns:a16="http://schemas.microsoft.com/office/drawing/2014/main" id="{653C2364-EA40-3041-8D6E-47FB73F4D07B}"/>
              </a:ext>
            </a:extLst>
          </p:cNvPr>
          <p:cNvSpPr>
            <a:spLocks noGrp="1"/>
          </p:cNvSpPr>
          <p:nvPr>
            <p:ph type="sldNum" sz="quarter" idx="12"/>
          </p:nvPr>
        </p:nvSpPr>
        <p:spPr>
          <a:xfrm>
            <a:off x="9448800" y="6516094"/>
            <a:ext cx="2743200" cy="365125"/>
          </a:xfrm>
        </p:spPr>
        <p:txBody>
          <a:bodyPr/>
          <a:lstStyle/>
          <a:p>
            <a:fld id="{91088A80-C4D4-834B-A83F-7755D932FE36}" type="slidenum">
              <a:rPr lang="en-US" smtClean="0"/>
              <a:t>5</a:t>
            </a:fld>
            <a:endParaRPr lang="en-US" dirty="0"/>
          </a:p>
        </p:txBody>
      </p:sp>
    </p:spTree>
    <p:extLst>
      <p:ext uri="{BB962C8B-B14F-4D97-AF65-F5344CB8AC3E}">
        <p14:creationId xmlns:p14="http://schemas.microsoft.com/office/powerpoint/2010/main" val="3829497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D8DF70-D67E-6946-AC46-47E705D75645}"/>
              </a:ext>
            </a:extLst>
          </p:cNvPr>
          <p:cNvPicPr>
            <a:picLocks noChangeAspect="1"/>
          </p:cNvPicPr>
          <p:nvPr/>
        </p:nvPicPr>
        <p:blipFill rotWithShape="1">
          <a:blip r:embed="rId2"/>
          <a:srcRect l="3931"/>
          <a:stretch/>
        </p:blipFill>
        <p:spPr>
          <a:xfrm>
            <a:off x="0" y="1825208"/>
            <a:ext cx="12192000" cy="4244139"/>
          </a:xfrm>
          <a:prstGeom prst="rect">
            <a:avLst/>
          </a:prstGeom>
        </p:spPr>
      </p:pic>
      <p:sp>
        <p:nvSpPr>
          <p:cNvPr id="6" name="Slide Number Placeholder 17">
            <a:extLst>
              <a:ext uri="{FF2B5EF4-FFF2-40B4-BE49-F238E27FC236}">
                <a16:creationId xmlns:a16="http://schemas.microsoft.com/office/drawing/2014/main" id="{37720EC1-61F0-4B4A-95B7-23C85201F17C}"/>
              </a:ext>
            </a:extLst>
          </p:cNvPr>
          <p:cNvSpPr>
            <a:spLocks noGrp="1"/>
          </p:cNvSpPr>
          <p:nvPr>
            <p:ph type="sldNum" sz="quarter" idx="12"/>
          </p:nvPr>
        </p:nvSpPr>
        <p:spPr>
          <a:xfrm>
            <a:off x="9448800" y="6516094"/>
            <a:ext cx="2743200" cy="365125"/>
          </a:xfrm>
        </p:spPr>
        <p:txBody>
          <a:bodyPr/>
          <a:lstStyle/>
          <a:p>
            <a:fld id="{91088A80-C4D4-834B-A83F-7755D932FE36}" type="slidenum">
              <a:rPr lang="en-US" smtClean="0"/>
              <a:t>6</a:t>
            </a:fld>
            <a:endParaRPr lang="en-US"/>
          </a:p>
        </p:txBody>
      </p:sp>
      <p:sp>
        <p:nvSpPr>
          <p:cNvPr id="7" name="TextBox 121">
            <a:extLst>
              <a:ext uri="{FF2B5EF4-FFF2-40B4-BE49-F238E27FC236}">
                <a16:creationId xmlns:a16="http://schemas.microsoft.com/office/drawing/2014/main" id="{F2EAC390-0309-EC4A-B49E-4C478E77F41A}"/>
              </a:ext>
            </a:extLst>
          </p:cNvPr>
          <p:cNvSpPr txBox="1"/>
          <p:nvPr/>
        </p:nvSpPr>
        <p:spPr>
          <a:xfrm>
            <a:off x="325914" y="306606"/>
            <a:ext cx="7294086"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200" b="1" kern="0" dirty="0">
                <a:solidFill>
                  <a:prstClr val="black">
                    <a:lumMod val="65000"/>
                    <a:lumOff val="35000"/>
                  </a:prstClr>
                </a:solidFill>
                <a:latin typeface="Cambria" panose="02040503050406030204" pitchFamily="18" charset="0"/>
                <a:cs typeface="Arial" pitchFamily="34" charset="0"/>
              </a:rPr>
              <a:t>An overview of the standard process:</a:t>
            </a:r>
          </a:p>
        </p:txBody>
      </p:sp>
      <p:sp>
        <p:nvSpPr>
          <p:cNvPr id="8" name="Title 1">
            <a:extLst>
              <a:ext uri="{FF2B5EF4-FFF2-40B4-BE49-F238E27FC236}">
                <a16:creationId xmlns:a16="http://schemas.microsoft.com/office/drawing/2014/main" id="{01016234-1894-E648-8038-F02238D03409}"/>
              </a:ext>
            </a:extLst>
          </p:cNvPr>
          <p:cNvSpPr>
            <a:spLocks noGrp="1"/>
          </p:cNvSpPr>
          <p:nvPr>
            <p:ph type="title"/>
          </p:nvPr>
        </p:nvSpPr>
        <p:spPr>
          <a:xfrm>
            <a:off x="325913" y="1009897"/>
            <a:ext cx="11629019" cy="403266"/>
          </a:xfrm>
          <a:solidFill>
            <a:srgbClr val="FEC003"/>
          </a:solidFill>
        </p:spPr>
        <p:txBody>
          <a:bodyPr>
            <a:noAutofit/>
          </a:bodyPr>
          <a:lstStyle/>
          <a:p>
            <a:r>
              <a:rPr lang="en-US" sz="1600" dirty="0">
                <a:latin typeface="Cambria" panose="02040503050406030204" pitchFamily="18" charset="0"/>
              </a:rPr>
              <a:t>In this process, we take a dataset, apply linear transformations, and then get a set of ranked images.</a:t>
            </a:r>
          </a:p>
        </p:txBody>
      </p:sp>
    </p:spTree>
    <p:extLst>
      <p:ext uri="{BB962C8B-B14F-4D97-AF65-F5344CB8AC3E}">
        <p14:creationId xmlns:p14="http://schemas.microsoft.com/office/powerpoint/2010/main" val="2269812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Rectangle 223">
            <a:extLst>
              <a:ext uri="{FF2B5EF4-FFF2-40B4-BE49-F238E27FC236}">
                <a16:creationId xmlns:a16="http://schemas.microsoft.com/office/drawing/2014/main" id="{88991C2B-6E06-7E42-B7EC-610ADDA67762}"/>
              </a:ext>
            </a:extLst>
          </p:cNvPr>
          <p:cNvSpPr/>
          <p:nvPr/>
        </p:nvSpPr>
        <p:spPr>
          <a:xfrm>
            <a:off x="438656" y="1532103"/>
            <a:ext cx="2868155" cy="4841655"/>
          </a:xfrm>
          <a:prstGeom prst="rect">
            <a:avLst/>
          </a:prstGeom>
          <a:no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grpSp>
        <p:nvGrpSpPr>
          <p:cNvPr id="82" name="Group 81">
            <a:extLst>
              <a:ext uri="{FF2B5EF4-FFF2-40B4-BE49-F238E27FC236}">
                <a16:creationId xmlns:a16="http://schemas.microsoft.com/office/drawing/2014/main" id="{98348311-344F-224F-8AC1-BA0784731131}"/>
              </a:ext>
            </a:extLst>
          </p:cNvPr>
          <p:cNvGrpSpPr/>
          <p:nvPr/>
        </p:nvGrpSpPr>
        <p:grpSpPr>
          <a:xfrm>
            <a:off x="394809" y="-209891"/>
            <a:ext cx="7003518" cy="1206114"/>
            <a:chOff x="5209477" y="1087853"/>
            <a:chExt cx="5843429" cy="1206114"/>
          </a:xfrm>
        </p:grpSpPr>
        <p:sp>
          <p:nvSpPr>
            <p:cNvPr id="83" name="TextBox 121">
              <a:extLst>
                <a:ext uri="{FF2B5EF4-FFF2-40B4-BE49-F238E27FC236}">
                  <a16:creationId xmlns:a16="http://schemas.microsoft.com/office/drawing/2014/main" id="{239922CB-C6B7-064E-8D2D-68987A14445A}"/>
                </a:ext>
              </a:extLst>
            </p:cNvPr>
            <p:cNvSpPr txBox="1"/>
            <p:nvPr/>
          </p:nvSpPr>
          <p:spPr>
            <a:xfrm>
              <a:off x="6190449" y="1087853"/>
              <a:ext cx="4862457" cy="1077218"/>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200" b="1" kern="0" dirty="0">
                  <a:solidFill>
                    <a:prstClr val="black">
                      <a:lumMod val="65000"/>
                      <a:lumOff val="35000"/>
                    </a:prstClr>
                  </a:solidFill>
                  <a:latin typeface="Cambria" panose="02040503050406030204" pitchFamily="18" charset="0"/>
                  <a:cs typeface="Arial" pitchFamily="34" charset="0"/>
                </a:rPr>
                <a:t>Prepare the image dataset</a:t>
              </a:r>
            </a:p>
          </p:txBody>
        </p:sp>
        <p:sp>
          <p:nvSpPr>
            <p:cNvPr id="85" name="TextBox 84">
              <a:extLst>
                <a:ext uri="{FF2B5EF4-FFF2-40B4-BE49-F238E27FC236}">
                  <a16:creationId xmlns:a16="http://schemas.microsoft.com/office/drawing/2014/main" id="{B44D99A4-EC49-7543-91D1-A6A2512D53AF}"/>
                </a:ext>
              </a:extLst>
            </p:cNvPr>
            <p:cNvSpPr txBox="1"/>
            <p:nvPr/>
          </p:nvSpPr>
          <p:spPr>
            <a:xfrm>
              <a:off x="5209477" y="1462970"/>
              <a:ext cx="912429" cy="830997"/>
            </a:xfrm>
            <a:prstGeom prst="rect">
              <a:avLst/>
            </a:prstGeom>
            <a:noFill/>
          </p:spPr>
          <p:txBody>
            <a:bodyPr wrap="none" rtlCol="0" anchor="ctr">
              <a:spAutoFit/>
            </a:bodyPr>
            <a:lstStyle/>
            <a:p>
              <a:pPr algn="ctr" defTabSz="1218987"/>
              <a:r>
                <a:rPr lang="en-IN" sz="4800" b="1" dirty="0">
                  <a:solidFill>
                    <a:srgbClr val="FEC003"/>
                  </a:solidFill>
                  <a:latin typeface="Cambria" panose="02040503050406030204" pitchFamily="18" charset="0"/>
                  <a:cs typeface="Arial" pitchFamily="34" charset="0"/>
                </a:rPr>
                <a:t>01</a:t>
              </a:r>
            </a:p>
          </p:txBody>
        </p:sp>
      </p:grpSp>
      <p:pic>
        <p:nvPicPr>
          <p:cNvPr id="154" name="Google Shape;182;p20">
            <a:extLst>
              <a:ext uri="{FF2B5EF4-FFF2-40B4-BE49-F238E27FC236}">
                <a16:creationId xmlns:a16="http://schemas.microsoft.com/office/drawing/2014/main" id="{28FB26E9-46FF-124A-9BE3-F4A880969FE0}"/>
              </a:ext>
            </a:extLst>
          </p:cNvPr>
          <p:cNvPicPr preferRelativeResize="0"/>
          <p:nvPr/>
        </p:nvPicPr>
        <p:blipFill rotWithShape="1">
          <a:blip r:embed="rId3">
            <a:alphaModFix/>
          </a:blip>
          <a:srcRect r="42952"/>
          <a:stretch/>
        </p:blipFill>
        <p:spPr>
          <a:xfrm>
            <a:off x="608886" y="1660999"/>
            <a:ext cx="2507101" cy="2141954"/>
          </a:xfrm>
          <a:prstGeom prst="rect">
            <a:avLst/>
          </a:prstGeom>
          <a:noFill/>
          <a:ln>
            <a:noFill/>
          </a:ln>
        </p:spPr>
      </p:pic>
      <p:grpSp>
        <p:nvGrpSpPr>
          <p:cNvPr id="91" name="Group 90">
            <a:extLst>
              <a:ext uri="{FF2B5EF4-FFF2-40B4-BE49-F238E27FC236}">
                <a16:creationId xmlns:a16="http://schemas.microsoft.com/office/drawing/2014/main" id="{980E1FE7-BDB9-C54C-97A3-CCEE0829FA2C}"/>
              </a:ext>
            </a:extLst>
          </p:cNvPr>
          <p:cNvGrpSpPr/>
          <p:nvPr/>
        </p:nvGrpSpPr>
        <p:grpSpPr>
          <a:xfrm>
            <a:off x="3948949" y="1706906"/>
            <a:ext cx="1360916" cy="1359782"/>
            <a:chOff x="1276759" y="2420198"/>
            <a:chExt cx="1491262" cy="1490020"/>
          </a:xfrm>
        </p:grpSpPr>
        <p:pic>
          <p:nvPicPr>
            <p:cNvPr id="94" name="Picture 93" descr="A stop sign&#10;&#10;Description automatically generated">
              <a:extLst>
                <a:ext uri="{FF2B5EF4-FFF2-40B4-BE49-F238E27FC236}">
                  <a16:creationId xmlns:a16="http://schemas.microsoft.com/office/drawing/2014/main" id="{6028DFFF-F31D-FD47-8496-512133273CD3}"/>
                </a:ext>
              </a:extLst>
            </p:cNvPr>
            <p:cNvPicPr>
              <a:picLocks noChangeAspect="1"/>
            </p:cNvPicPr>
            <p:nvPr/>
          </p:nvPicPr>
          <p:blipFill rotWithShape="1">
            <a:blip r:embed="rId4"/>
            <a:srcRect l="13936" t="1486" r="13351" b="1513"/>
            <a:stretch/>
          </p:blipFill>
          <p:spPr>
            <a:xfrm>
              <a:off x="1276759" y="2420756"/>
              <a:ext cx="1488696" cy="1489462"/>
            </a:xfrm>
            <a:prstGeom prst="rect">
              <a:avLst/>
            </a:prstGeom>
            <a:ln w="6350">
              <a:solidFill>
                <a:schemeClr val="tx1"/>
              </a:solidFill>
            </a:ln>
          </p:spPr>
        </p:pic>
        <p:sp>
          <p:nvSpPr>
            <p:cNvPr id="99" name="Rectangle 98">
              <a:extLst>
                <a:ext uri="{FF2B5EF4-FFF2-40B4-BE49-F238E27FC236}">
                  <a16:creationId xmlns:a16="http://schemas.microsoft.com/office/drawing/2014/main" id="{3B1B609B-610C-EF44-8F20-D5556F90348B}"/>
                </a:ext>
              </a:extLst>
            </p:cNvPr>
            <p:cNvSpPr/>
            <p:nvPr/>
          </p:nvSpPr>
          <p:spPr>
            <a:xfrm>
              <a:off x="2401295" y="2420198"/>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F3D60F39-9DA1-1F47-9CBC-C4172CC50814}"/>
                </a:ext>
              </a:extLst>
            </p:cNvPr>
            <p:cNvSpPr/>
            <p:nvPr/>
          </p:nvSpPr>
          <p:spPr>
            <a:xfrm>
              <a:off x="2025554" y="2420198"/>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625CB63C-DD45-0C4D-A439-0B53A713FC26}"/>
                </a:ext>
              </a:extLst>
            </p:cNvPr>
            <p:cNvSpPr/>
            <p:nvPr/>
          </p:nvSpPr>
          <p:spPr>
            <a:xfrm>
              <a:off x="1652682" y="2420198"/>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658B0DF2-25E9-5C49-9940-E6A7466E2E75}"/>
                </a:ext>
              </a:extLst>
            </p:cNvPr>
            <p:cNvSpPr/>
            <p:nvPr/>
          </p:nvSpPr>
          <p:spPr>
            <a:xfrm>
              <a:off x="1279673" y="2420198"/>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46DBC6DF-2A5A-3E43-A2F2-BED8CB9BFC14}"/>
                </a:ext>
              </a:extLst>
            </p:cNvPr>
            <p:cNvSpPr/>
            <p:nvPr/>
          </p:nvSpPr>
          <p:spPr>
            <a:xfrm>
              <a:off x="1279673" y="2795013"/>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E26F36F6-122F-9E41-8B26-4C7F5D126D27}"/>
                </a:ext>
              </a:extLst>
            </p:cNvPr>
            <p:cNvSpPr/>
            <p:nvPr/>
          </p:nvSpPr>
          <p:spPr>
            <a:xfrm>
              <a:off x="1279673" y="3168070"/>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EC480489-F7EB-F447-895E-AA4ED75C3608}"/>
                </a:ext>
              </a:extLst>
            </p:cNvPr>
            <p:cNvSpPr/>
            <p:nvPr/>
          </p:nvSpPr>
          <p:spPr>
            <a:xfrm>
              <a:off x="1279673" y="3544685"/>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B03FD705-3AB1-C449-8E5B-8302265487D3}"/>
                </a:ext>
              </a:extLst>
            </p:cNvPr>
            <p:cNvSpPr/>
            <p:nvPr/>
          </p:nvSpPr>
          <p:spPr>
            <a:xfrm>
              <a:off x="1650502" y="2791686"/>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8D73D9DB-68E5-B24D-AD82-146F25745CC0}"/>
                </a:ext>
              </a:extLst>
            </p:cNvPr>
            <p:cNvSpPr/>
            <p:nvPr/>
          </p:nvSpPr>
          <p:spPr>
            <a:xfrm>
              <a:off x="1652208" y="3168070"/>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62846B54-8936-C843-A6FB-C66B60BEEF45}"/>
                </a:ext>
              </a:extLst>
            </p:cNvPr>
            <p:cNvSpPr/>
            <p:nvPr/>
          </p:nvSpPr>
          <p:spPr>
            <a:xfrm>
              <a:off x="1655535" y="3544685"/>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163EB2A1-A5A2-4A4C-9689-0A48B3D32BBB}"/>
                </a:ext>
              </a:extLst>
            </p:cNvPr>
            <p:cNvSpPr/>
            <p:nvPr/>
          </p:nvSpPr>
          <p:spPr>
            <a:xfrm>
              <a:off x="2024383" y="2791686"/>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FC78CE4A-984E-5545-94C6-E210EBCB364F}"/>
                </a:ext>
              </a:extLst>
            </p:cNvPr>
            <p:cNvSpPr/>
            <p:nvPr/>
          </p:nvSpPr>
          <p:spPr>
            <a:xfrm>
              <a:off x="2027710" y="3168070"/>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BB6A116A-FC11-D34A-9E7C-A327BED77C72}"/>
                </a:ext>
              </a:extLst>
            </p:cNvPr>
            <p:cNvSpPr/>
            <p:nvPr/>
          </p:nvSpPr>
          <p:spPr>
            <a:xfrm>
              <a:off x="2027710" y="3544685"/>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07A3546B-1813-F64F-87D5-FD0BD941C11C}"/>
                </a:ext>
              </a:extLst>
            </p:cNvPr>
            <p:cNvSpPr/>
            <p:nvPr/>
          </p:nvSpPr>
          <p:spPr>
            <a:xfrm>
              <a:off x="2401161" y="2794534"/>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A248BB71-D351-794E-A638-CE8E61E43CF4}"/>
                </a:ext>
              </a:extLst>
            </p:cNvPr>
            <p:cNvSpPr/>
            <p:nvPr/>
          </p:nvSpPr>
          <p:spPr>
            <a:xfrm>
              <a:off x="2402261" y="3168070"/>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648EA8F2-8649-864B-93F7-95C654D1931A}"/>
                </a:ext>
              </a:extLst>
            </p:cNvPr>
            <p:cNvSpPr/>
            <p:nvPr/>
          </p:nvSpPr>
          <p:spPr>
            <a:xfrm>
              <a:off x="2397313" y="3544685"/>
              <a:ext cx="365760" cy="365125"/>
            </a:xfrm>
            <a:prstGeom prst="rect">
              <a:avLst/>
            </a:prstGeom>
            <a:solidFill>
              <a:schemeClr val="accent1">
                <a:alpha val="12000"/>
              </a:schemeClr>
            </a:solidFill>
            <a:ln w="63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6" name="Rectangle 115">
            <a:extLst>
              <a:ext uri="{FF2B5EF4-FFF2-40B4-BE49-F238E27FC236}">
                <a16:creationId xmlns:a16="http://schemas.microsoft.com/office/drawing/2014/main" id="{9CF064F1-EF20-2F43-8CF8-BBE47A2145F6}"/>
              </a:ext>
            </a:extLst>
          </p:cNvPr>
          <p:cNvSpPr/>
          <p:nvPr/>
        </p:nvSpPr>
        <p:spPr>
          <a:xfrm>
            <a:off x="7132631" y="1729183"/>
            <a:ext cx="4620707" cy="1477328"/>
          </a:xfrm>
          <a:prstGeom prst="rect">
            <a:avLst/>
          </a:prstGeom>
        </p:spPr>
        <p:txBody>
          <a:bodyPr wrap="square">
            <a:spAutoFit/>
          </a:bodyPr>
          <a:lstStyle/>
          <a:p>
            <a:pPr lvl="1" indent="-381000" algn="just">
              <a:buSzPts val="2400"/>
              <a:buFont typeface="Arial" panose="020B0604020202020204" pitchFamily="34" charset="0"/>
              <a:buChar char="•"/>
            </a:pPr>
            <a:r>
              <a:rPr lang="en-US" sz="1600" dirty="0">
                <a:latin typeface="Cambria" panose="02040503050406030204" pitchFamily="18" charset="0"/>
              </a:rPr>
              <a:t>Consider each image as a matrix of pixel values with 2 dimensions: width and height or rows and columns. </a:t>
            </a:r>
          </a:p>
          <a:p>
            <a:pPr lvl="1" indent="-381000" algn="just">
              <a:buSzPts val="2400"/>
              <a:buFont typeface="Arial" panose="020B0604020202020204" pitchFamily="34" charset="0"/>
              <a:buChar char="•"/>
            </a:pPr>
            <a:endParaRPr lang="en-US" sz="500" dirty="0">
              <a:latin typeface="Cambria" panose="02040503050406030204" pitchFamily="18" charset="0"/>
            </a:endParaRPr>
          </a:p>
          <a:p>
            <a:pPr lvl="1" indent="-381000" algn="just">
              <a:buSzPts val="2400"/>
              <a:buFont typeface="Arial" panose="020B0604020202020204" pitchFamily="34" charset="0"/>
              <a:buChar char="•"/>
            </a:pPr>
            <a:endParaRPr lang="en-US" sz="500" dirty="0">
              <a:latin typeface="Cambria" panose="02040503050406030204" pitchFamily="18" charset="0"/>
            </a:endParaRPr>
          </a:p>
          <a:p>
            <a:pPr lvl="1" indent="-381000" algn="just">
              <a:spcBef>
                <a:spcPts val="0"/>
              </a:spcBef>
              <a:buSzPts val="2400"/>
              <a:buFont typeface="Arial" panose="020B0604020202020204" pitchFamily="34" charset="0"/>
              <a:buChar char="•"/>
            </a:pPr>
            <a:r>
              <a:rPr lang="en-US" sz="1600" dirty="0">
                <a:latin typeface="Cambria" panose="02040503050406030204" pitchFamily="18" charset="0"/>
              </a:rPr>
              <a:t>A single pixel value can be range between 0 and 255 units</a:t>
            </a:r>
          </a:p>
        </p:txBody>
      </p:sp>
      <p:graphicFrame>
        <p:nvGraphicFramePr>
          <p:cNvPr id="121" name="Table 120">
            <a:extLst>
              <a:ext uri="{FF2B5EF4-FFF2-40B4-BE49-F238E27FC236}">
                <a16:creationId xmlns:a16="http://schemas.microsoft.com/office/drawing/2014/main" id="{932FC185-146B-8E4C-8847-B7A975C07402}"/>
              </a:ext>
            </a:extLst>
          </p:cNvPr>
          <p:cNvGraphicFramePr>
            <a:graphicFrameLocks noGrp="1"/>
          </p:cNvGraphicFramePr>
          <p:nvPr>
            <p:extLst>
              <p:ext uri="{D42A27DB-BD31-4B8C-83A1-F6EECF244321}">
                <p14:modId xmlns:p14="http://schemas.microsoft.com/office/powerpoint/2010/main" val="2495678104"/>
              </p:ext>
            </p:extLst>
          </p:nvPr>
        </p:nvGraphicFramePr>
        <p:xfrm>
          <a:off x="3774939" y="4226852"/>
          <a:ext cx="1109236" cy="988720"/>
        </p:xfrm>
        <a:graphic>
          <a:graphicData uri="http://schemas.openxmlformats.org/drawingml/2006/table">
            <a:tbl>
              <a:tblPr firstRow="1" bandRow="1">
                <a:tableStyleId>{0505E3EF-67EA-436B-97B2-0124C06EBD24}</a:tableStyleId>
              </a:tblPr>
              <a:tblGrid>
                <a:gridCol w="277309">
                  <a:extLst>
                    <a:ext uri="{9D8B030D-6E8A-4147-A177-3AD203B41FA5}">
                      <a16:colId xmlns:a16="http://schemas.microsoft.com/office/drawing/2014/main" val="624394524"/>
                    </a:ext>
                  </a:extLst>
                </a:gridCol>
                <a:gridCol w="277309">
                  <a:extLst>
                    <a:ext uri="{9D8B030D-6E8A-4147-A177-3AD203B41FA5}">
                      <a16:colId xmlns:a16="http://schemas.microsoft.com/office/drawing/2014/main" val="957331314"/>
                    </a:ext>
                  </a:extLst>
                </a:gridCol>
                <a:gridCol w="277309">
                  <a:extLst>
                    <a:ext uri="{9D8B030D-6E8A-4147-A177-3AD203B41FA5}">
                      <a16:colId xmlns:a16="http://schemas.microsoft.com/office/drawing/2014/main" val="4034310881"/>
                    </a:ext>
                  </a:extLst>
                </a:gridCol>
                <a:gridCol w="277309">
                  <a:extLst>
                    <a:ext uri="{9D8B030D-6E8A-4147-A177-3AD203B41FA5}">
                      <a16:colId xmlns:a16="http://schemas.microsoft.com/office/drawing/2014/main" val="680916848"/>
                    </a:ext>
                  </a:extLst>
                </a:gridCol>
              </a:tblGrid>
              <a:tr h="247180">
                <a:tc>
                  <a:txBody>
                    <a:bodyPr/>
                    <a:lstStyle/>
                    <a:p>
                      <a:pPr algn="ctr"/>
                      <a:r>
                        <a:rPr lang="en-US" sz="900" b="0" dirty="0">
                          <a:latin typeface="Cambria" panose="02040503050406030204" pitchFamily="18" charset="0"/>
                        </a:rPr>
                        <a:t>4</a:t>
                      </a:r>
                    </a:p>
                  </a:txBody>
                  <a:tcPr marL="46270" marR="46270" marT="23135" marB="23135">
                    <a:solidFill>
                      <a:srgbClr val="C4ECFF"/>
                    </a:solidFill>
                  </a:tcPr>
                </a:tc>
                <a:tc>
                  <a:txBody>
                    <a:bodyPr/>
                    <a:lstStyle/>
                    <a:p>
                      <a:pPr algn="ctr"/>
                      <a:r>
                        <a:rPr lang="en-US" sz="900" b="0" dirty="0">
                          <a:latin typeface="Cambria" panose="02040503050406030204" pitchFamily="18" charset="0"/>
                        </a:rPr>
                        <a:t>13</a:t>
                      </a:r>
                    </a:p>
                  </a:txBody>
                  <a:tcPr marL="46270" marR="46270" marT="23135" marB="23135">
                    <a:solidFill>
                      <a:srgbClr val="C4ECFF"/>
                    </a:solidFill>
                  </a:tcPr>
                </a:tc>
                <a:tc>
                  <a:txBody>
                    <a:bodyPr/>
                    <a:lstStyle/>
                    <a:p>
                      <a:pPr algn="ctr"/>
                      <a:r>
                        <a:rPr lang="en-US" sz="900" b="0" dirty="0">
                          <a:latin typeface="Cambria" panose="02040503050406030204" pitchFamily="18" charset="0"/>
                        </a:rPr>
                        <a:t>0</a:t>
                      </a:r>
                    </a:p>
                  </a:txBody>
                  <a:tcPr marL="46270" marR="46270" marT="23135" marB="23135">
                    <a:solidFill>
                      <a:srgbClr val="C4ECFF"/>
                    </a:solidFill>
                  </a:tcPr>
                </a:tc>
                <a:tc>
                  <a:txBody>
                    <a:bodyPr/>
                    <a:lstStyle/>
                    <a:p>
                      <a:pPr algn="ctr"/>
                      <a:r>
                        <a:rPr lang="en-US" sz="900" b="0" dirty="0">
                          <a:latin typeface="Cambria" panose="02040503050406030204" pitchFamily="18" charset="0"/>
                        </a:rPr>
                        <a:t>2</a:t>
                      </a:r>
                    </a:p>
                  </a:txBody>
                  <a:tcPr marL="46270" marR="46270" marT="23135" marB="23135">
                    <a:solidFill>
                      <a:srgbClr val="C4ECFF"/>
                    </a:solidFill>
                  </a:tcPr>
                </a:tc>
                <a:extLst>
                  <a:ext uri="{0D108BD9-81ED-4DB2-BD59-A6C34878D82A}">
                    <a16:rowId xmlns:a16="http://schemas.microsoft.com/office/drawing/2014/main" val="2334223311"/>
                  </a:ext>
                </a:extLst>
              </a:tr>
              <a:tr h="247180">
                <a:tc>
                  <a:txBody>
                    <a:bodyPr/>
                    <a:lstStyle/>
                    <a:p>
                      <a:pPr algn="ctr"/>
                      <a:r>
                        <a:rPr lang="en-US" sz="900" b="0" dirty="0">
                          <a:latin typeface="Cambria" panose="02040503050406030204" pitchFamily="18" charset="0"/>
                        </a:rPr>
                        <a:t>0</a:t>
                      </a:r>
                    </a:p>
                  </a:txBody>
                  <a:tcPr marL="46270" marR="46270" marT="23135" marB="23135">
                    <a:solidFill>
                      <a:srgbClr val="C4ECFF"/>
                    </a:solidFill>
                  </a:tcPr>
                </a:tc>
                <a:tc>
                  <a:txBody>
                    <a:bodyPr/>
                    <a:lstStyle/>
                    <a:p>
                      <a:pPr algn="ctr"/>
                      <a:endParaRPr lang="en-US" sz="900" b="0">
                        <a:latin typeface="Cambria" panose="02040503050406030204" pitchFamily="18" charset="0"/>
                      </a:endParaRPr>
                    </a:p>
                  </a:txBody>
                  <a:tcPr marL="46270" marR="46270" marT="23135" marB="23135">
                    <a:solidFill>
                      <a:srgbClr val="C4ECFF"/>
                    </a:solidFill>
                  </a:tcPr>
                </a:tc>
                <a:tc>
                  <a:txBody>
                    <a:bodyPr/>
                    <a:lstStyle/>
                    <a:p>
                      <a:pPr algn="ctr"/>
                      <a:endParaRPr lang="en-US" sz="900" b="0">
                        <a:latin typeface="Cambria" panose="02040503050406030204" pitchFamily="18" charset="0"/>
                      </a:endParaRPr>
                    </a:p>
                  </a:txBody>
                  <a:tcPr marL="46270" marR="46270" marT="23135" marB="23135">
                    <a:solidFill>
                      <a:srgbClr val="C4ECFF"/>
                    </a:solidFill>
                  </a:tcPr>
                </a:tc>
                <a:tc>
                  <a:txBody>
                    <a:bodyPr/>
                    <a:lstStyle/>
                    <a:p>
                      <a:pPr algn="ctr"/>
                      <a:endParaRPr lang="en-US" sz="900" b="0">
                        <a:latin typeface="Cambria" panose="02040503050406030204" pitchFamily="18" charset="0"/>
                      </a:endParaRPr>
                    </a:p>
                  </a:txBody>
                  <a:tcPr marL="46270" marR="46270" marT="23135" marB="23135">
                    <a:solidFill>
                      <a:srgbClr val="C4ECFF"/>
                    </a:solidFill>
                  </a:tcPr>
                </a:tc>
                <a:extLst>
                  <a:ext uri="{0D108BD9-81ED-4DB2-BD59-A6C34878D82A}">
                    <a16:rowId xmlns:a16="http://schemas.microsoft.com/office/drawing/2014/main" val="3919081282"/>
                  </a:ext>
                </a:extLst>
              </a:tr>
              <a:tr h="247180">
                <a:tc>
                  <a:txBody>
                    <a:bodyPr/>
                    <a:lstStyle/>
                    <a:p>
                      <a:pPr algn="ctr"/>
                      <a:r>
                        <a:rPr lang="en-US" sz="900" b="0" dirty="0">
                          <a:latin typeface="Cambria" panose="02040503050406030204" pitchFamily="18" charset="0"/>
                        </a:rPr>
                        <a:t>2</a:t>
                      </a:r>
                    </a:p>
                  </a:txBody>
                  <a:tcPr marL="46270" marR="46270" marT="23135" marB="23135">
                    <a:solidFill>
                      <a:srgbClr val="C4ECFF"/>
                    </a:solidFill>
                  </a:tcPr>
                </a:tc>
                <a:tc>
                  <a:txBody>
                    <a:bodyPr/>
                    <a:lstStyle/>
                    <a:p>
                      <a:pPr algn="ctr"/>
                      <a:endParaRPr lang="en-US" sz="900" b="0" dirty="0">
                        <a:latin typeface="Cambria" panose="02040503050406030204" pitchFamily="18" charset="0"/>
                      </a:endParaRPr>
                    </a:p>
                  </a:txBody>
                  <a:tcPr marL="46270" marR="46270" marT="23135" marB="23135">
                    <a:solidFill>
                      <a:srgbClr val="C4ECFF"/>
                    </a:solidFill>
                  </a:tcPr>
                </a:tc>
                <a:tc>
                  <a:txBody>
                    <a:bodyPr/>
                    <a:lstStyle/>
                    <a:p>
                      <a:pPr algn="ctr"/>
                      <a:endParaRPr lang="en-US" sz="900" b="0" dirty="0">
                        <a:latin typeface="Cambria" panose="02040503050406030204" pitchFamily="18" charset="0"/>
                      </a:endParaRPr>
                    </a:p>
                  </a:txBody>
                  <a:tcPr marL="46270" marR="46270" marT="23135" marB="23135">
                    <a:solidFill>
                      <a:srgbClr val="C4ECFF"/>
                    </a:solidFill>
                  </a:tcPr>
                </a:tc>
                <a:tc>
                  <a:txBody>
                    <a:bodyPr/>
                    <a:lstStyle/>
                    <a:p>
                      <a:pPr algn="ctr"/>
                      <a:endParaRPr lang="en-US" sz="900" b="0" dirty="0">
                        <a:latin typeface="Cambria" panose="02040503050406030204" pitchFamily="18" charset="0"/>
                      </a:endParaRPr>
                    </a:p>
                  </a:txBody>
                  <a:tcPr marL="46270" marR="46270" marT="23135" marB="23135">
                    <a:solidFill>
                      <a:srgbClr val="C4ECFF"/>
                    </a:solidFill>
                  </a:tcPr>
                </a:tc>
                <a:extLst>
                  <a:ext uri="{0D108BD9-81ED-4DB2-BD59-A6C34878D82A}">
                    <a16:rowId xmlns:a16="http://schemas.microsoft.com/office/drawing/2014/main" val="1909990596"/>
                  </a:ext>
                </a:extLst>
              </a:tr>
              <a:tr h="247180">
                <a:tc>
                  <a:txBody>
                    <a:bodyPr/>
                    <a:lstStyle/>
                    <a:p>
                      <a:pPr algn="ctr"/>
                      <a:r>
                        <a:rPr lang="en-US" sz="900" b="0" dirty="0">
                          <a:latin typeface="Cambria" panose="02040503050406030204" pitchFamily="18" charset="0"/>
                        </a:rPr>
                        <a:t>9</a:t>
                      </a:r>
                    </a:p>
                  </a:txBody>
                  <a:tcPr marL="46270" marR="46270" marT="23135" marB="23135">
                    <a:solidFill>
                      <a:srgbClr val="C4ECFF"/>
                    </a:solidFill>
                  </a:tcPr>
                </a:tc>
                <a:tc>
                  <a:txBody>
                    <a:bodyPr/>
                    <a:lstStyle/>
                    <a:p>
                      <a:pPr algn="ctr"/>
                      <a:endParaRPr lang="en-US" sz="900" b="0" dirty="0">
                        <a:latin typeface="Cambria" panose="02040503050406030204" pitchFamily="18" charset="0"/>
                      </a:endParaRPr>
                    </a:p>
                  </a:txBody>
                  <a:tcPr marL="46270" marR="46270" marT="23135" marB="23135">
                    <a:solidFill>
                      <a:srgbClr val="C4ECFF"/>
                    </a:solidFill>
                  </a:tcPr>
                </a:tc>
                <a:tc>
                  <a:txBody>
                    <a:bodyPr/>
                    <a:lstStyle/>
                    <a:p>
                      <a:pPr algn="ctr"/>
                      <a:endParaRPr lang="en-US" sz="900" b="0" dirty="0">
                        <a:latin typeface="Cambria" panose="02040503050406030204" pitchFamily="18" charset="0"/>
                      </a:endParaRPr>
                    </a:p>
                  </a:txBody>
                  <a:tcPr marL="46270" marR="46270" marT="23135" marB="23135">
                    <a:solidFill>
                      <a:srgbClr val="C4ECFF"/>
                    </a:solidFill>
                  </a:tcPr>
                </a:tc>
                <a:tc>
                  <a:txBody>
                    <a:bodyPr/>
                    <a:lstStyle/>
                    <a:p>
                      <a:pPr algn="ctr"/>
                      <a:endParaRPr lang="en-US" sz="900" b="0" dirty="0">
                        <a:latin typeface="Cambria" panose="02040503050406030204" pitchFamily="18" charset="0"/>
                      </a:endParaRPr>
                    </a:p>
                  </a:txBody>
                  <a:tcPr marL="46270" marR="46270" marT="23135" marB="23135">
                    <a:solidFill>
                      <a:srgbClr val="C4ECFF"/>
                    </a:solidFill>
                  </a:tcPr>
                </a:tc>
                <a:extLst>
                  <a:ext uri="{0D108BD9-81ED-4DB2-BD59-A6C34878D82A}">
                    <a16:rowId xmlns:a16="http://schemas.microsoft.com/office/drawing/2014/main" val="3242524422"/>
                  </a:ext>
                </a:extLst>
              </a:tr>
            </a:tbl>
          </a:graphicData>
        </a:graphic>
      </p:graphicFrame>
      <p:graphicFrame>
        <p:nvGraphicFramePr>
          <p:cNvPr id="122" name="Table 121">
            <a:extLst>
              <a:ext uri="{FF2B5EF4-FFF2-40B4-BE49-F238E27FC236}">
                <a16:creationId xmlns:a16="http://schemas.microsoft.com/office/drawing/2014/main" id="{E37F1E9C-0DB4-FE42-A62B-75CF2915D28C}"/>
              </a:ext>
            </a:extLst>
          </p:cNvPr>
          <p:cNvGraphicFramePr>
            <a:graphicFrameLocks noGrp="1"/>
          </p:cNvGraphicFramePr>
          <p:nvPr>
            <p:extLst>
              <p:ext uri="{D42A27DB-BD31-4B8C-83A1-F6EECF244321}">
                <p14:modId xmlns:p14="http://schemas.microsoft.com/office/powerpoint/2010/main" val="3680232056"/>
              </p:ext>
            </p:extLst>
          </p:nvPr>
        </p:nvGraphicFramePr>
        <p:xfrm>
          <a:off x="4048497" y="4471005"/>
          <a:ext cx="1109236" cy="988720"/>
        </p:xfrm>
        <a:graphic>
          <a:graphicData uri="http://schemas.openxmlformats.org/drawingml/2006/table">
            <a:tbl>
              <a:tblPr firstRow="1" bandRow="1">
                <a:tableStyleId>{0505E3EF-67EA-436B-97B2-0124C06EBD24}</a:tableStyleId>
              </a:tblPr>
              <a:tblGrid>
                <a:gridCol w="277309">
                  <a:extLst>
                    <a:ext uri="{9D8B030D-6E8A-4147-A177-3AD203B41FA5}">
                      <a16:colId xmlns:a16="http://schemas.microsoft.com/office/drawing/2014/main" val="624394524"/>
                    </a:ext>
                  </a:extLst>
                </a:gridCol>
                <a:gridCol w="277309">
                  <a:extLst>
                    <a:ext uri="{9D8B030D-6E8A-4147-A177-3AD203B41FA5}">
                      <a16:colId xmlns:a16="http://schemas.microsoft.com/office/drawing/2014/main" val="957331314"/>
                    </a:ext>
                  </a:extLst>
                </a:gridCol>
                <a:gridCol w="277309">
                  <a:extLst>
                    <a:ext uri="{9D8B030D-6E8A-4147-A177-3AD203B41FA5}">
                      <a16:colId xmlns:a16="http://schemas.microsoft.com/office/drawing/2014/main" val="4034310881"/>
                    </a:ext>
                  </a:extLst>
                </a:gridCol>
                <a:gridCol w="277309">
                  <a:extLst>
                    <a:ext uri="{9D8B030D-6E8A-4147-A177-3AD203B41FA5}">
                      <a16:colId xmlns:a16="http://schemas.microsoft.com/office/drawing/2014/main" val="680916848"/>
                    </a:ext>
                  </a:extLst>
                </a:gridCol>
              </a:tblGrid>
              <a:tr h="247180">
                <a:tc>
                  <a:txBody>
                    <a:bodyPr/>
                    <a:lstStyle/>
                    <a:p>
                      <a:pPr algn="ctr"/>
                      <a:r>
                        <a:rPr lang="en-US" sz="900" b="0" dirty="0">
                          <a:latin typeface="Cambria" panose="02040503050406030204" pitchFamily="18" charset="0"/>
                        </a:rPr>
                        <a:t>9</a:t>
                      </a:r>
                    </a:p>
                  </a:txBody>
                  <a:tcPr marL="46270" marR="46270" marT="23135" marB="23135">
                    <a:solidFill>
                      <a:srgbClr val="92D050"/>
                    </a:solidFill>
                  </a:tcPr>
                </a:tc>
                <a:tc>
                  <a:txBody>
                    <a:bodyPr/>
                    <a:lstStyle/>
                    <a:p>
                      <a:pPr algn="ctr"/>
                      <a:r>
                        <a:rPr lang="en-US" sz="900" b="0" dirty="0">
                          <a:latin typeface="Cambria" panose="02040503050406030204" pitchFamily="18" charset="0"/>
                        </a:rPr>
                        <a:t>14</a:t>
                      </a:r>
                    </a:p>
                  </a:txBody>
                  <a:tcPr marL="46270" marR="46270" marT="23135" marB="23135">
                    <a:solidFill>
                      <a:srgbClr val="92D050"/>
                    </a:solidFill>
                  </a:tcPr>
                </a:tc>
                <a:tc>
                  <a:txBody>
                    <a:bodyPr/>
                    <a:lstStyle/>
                    <a:p>
                      <a:pPr algn="ctr"/>
                      <a:r>
                        <a:rPr lang="en-US" sz="900" b="0" dirty="0">
                          <a:latin typeface="Cambria" panose="02040503050406030204" pitchFamily="18" charset="0"/>
                        </a:rPr>
                        <a:t>25</a:t>
                      </a:r>
                    </a:p>
                  </a:txBody>
                  <a:tcPr marL="46270" marR="46270" marT="23135" marB="23135">
                    <a:solidFill>
                      <a:srgbClr val="92D050"/>
                    </a:solidFill>
                  </a:tcPr>
                </a:tc>
                <a:tc>
                  <a:txBody>
                    <a:bodyPr/>
                    <a:lstStyle/>
                    <a:p>
                      <a:pPr algn="ctr"/>
                      <a:r>
                        <a:rPr lang="en-US" sz="900" b="0" dirty="0">
                          <a:latin typeface="Cambria" panose="02040503050406030204" pitchFamily="18" charset="0"/>
                        </a:rPr>
                        <a:t>11</a:t>
                      </a:r>
                    </a:p>
                  </a:txBody>
                  <a:tcPr marL="46270" marR="46270" marT="23135" marB="23135">
                    <a:solidFill>
                      <a:srgbClr val="92D050"/>
                    </a:solidFill>
                  </a:tcPr>
                </a:tc>
                <a:extLst>
                  <a:ext uri="{0D108BD9-81ED-4DB2-BD59-A6C34878D82A}">
                    <a16:rowId xmlns:a16="http://schemas.microsoft.com/office/drawing/2014/main" val="2334223311"/>
                  </a:ext>
                </a:extLst>
              </a:tr>
              <a:tr h="247180">
                <a:tc>
                  <a:txBody>
                    <a:bodyPr/>
                    <a:lstStyle/>
                    <a:p>
                      <a:pPr algn="ctr"/>
                      <a:r>
                        <a:rPr lang="en-US" sz="900" b="0" dirty="0">
                          <a:latin typeface="Cambria" panose="02040503050406030204" pitchFamily="18" charset="0"/>
                        </a:rPr>
                        <a:t>3</a:t>
                      </a:r>
                    </a:p>
                  </a:txBody>
                  <a:tcPr marL="46270" marR="46270" marT="23135" marB="23135">
                    <a:solidFill>
                      <a:srgbClr val="92D050"/>
                    </a:solidFill>
                  </a:tcPr>
                </a:tc>
                <a:tc>
                  <a:txBody>
                    <a:bodyPr/>
                    <a:lstStyle/>
                    <a:p>
                      <a:pPr algn="ctr"/>
                      <a:endParaRPr lang="en-US" sz="900" b="0">
                        <a:latin typeface="Cambria" panose="02040503050406030204" pitchFamily="18" charset="0"/>
                      </a:endParaRPr>
                    </a:p>
                  </a:txBody>
                  <a:tcPr marL="46270" marR="46270" marT="23135" marB="23135">
                    <a:solidFill>
                      <a:srgbClr val="92D050"/>
                    </a:solidFill>
                  </a:tcPr>
                </a:tc>
                <a:tc>
                  <a:txBody>
                    <a:bodyPr/>
                    <a:lstStyle/>
                    <a:p>
                      <a:pPr algn="ctr"/>
                      <a:endParaRPr lang="en-US" sz="900" b="0">
                        <a:latin typeface="Cambria" panose="02040503050406030204" pitchFamily="18" charset="0"/>
                      </a:endParaRPr>
                    </a:p>
                  </a:txBody>
                  <a:tcPr marL="46270" marR="46270" marT="23135" marB="23135">
                    <a:solidFill>
                      <a:srgbClr val="92D050"/>
                    </a:solidFill>
                  </a:tcPr>
                </a:tc>
                <a:tc>
                  <a:txBody>
                    <a:bodyPr/>
                    <a:lstStyle/>
                    <a:p>
                      <a:pPr algn="ctr"/>
                      <a:endParaRPr lang="en-US" sz="900" b="0" dirty="0">
                        <a:latin typeface="Cambria" panose="02040503050406030204" pitchFamily="18" charset="0"/>
                      </a:endParaRPr>
                    </a:p>
                  </a:txBody>
                  <a:tcPr marL="46270" marR="46270" marT="23135" marB="23135">
                    <a:solidFill>
                      <a:srgbClr val="92D050"/>
                    </a:solidFill>
                  </a:tcPr>
                </a:tc>
                <a:extLst>
                  <a:ext uri="{0D108BD9-81ED-4DB2-BD59-A6C34878D82A}">
                    <a16:rowId xmlns:a16="http://schemas.microsoft.com/office/drawing/2014/main" val="3919081282"/>
                  </a:ext>
                </a:extLst>
              </a:tr>
              <a:tr h="247180">
                <a:tc>
                  <a:txBody>
                    <a:bodyPr/>
                    <a:lstStyle/>
                    <a:p>
                      <a:pPr algn="ctr"/>
                      <a:r>
                        <a:rPr lang="en-US" sz="900" b="0" dirty="0">
                          <a:latin typeface="Cambria" panose="02040503050406030204" pitchFamily="18" charset="0"/>
                        </a:rPr>
                        <a:t>5</a:t>
                      </a:r>
                    </a:p>
                  </a:txBody>
                  <a:tcPr marL="46270" marR="46270" marT="23135" marB="23135">
                    <a:solidFill>
                      <a:srgbClr val="92D050"/>
                    </a:solidFill>
                  </a:tcPr>
                </a:tc>
                <a:tc>
                  <a:txBody>
                    <a:bodyPr/>
                    <a:lstStyle/>
                    <a:p>
                      <a:pPr algn="ctr"/>
                      <a:endParaRPr lang="en-US" sz="900" b="0" dirty="0">
                        <a:latin typeface="Cambria" panose="02040503050406030204" pitchFamily="18" charset="0"/>
                      </a:endParaRPr>
                    </a:p>
                  </a:txBody>
                  <a:tcPr marL="46270" marR="46270" marT="23135" marB="23135">
                    <a:solidFill>
                      <a:srgbClr val="92D050"/>
                    </a:solidFill>
                  </a:tcPr>
                </a:tc>
                <a:tc>
                  <a:txBody>
                    <a:bodyPr/>
                    <a:lstStyle/>
                    <a:p>
                      <a:pPr algn="ctr"/>
                      <a:endParaRPr lang="en-US" sz="900" b="0" dirty="0">
                        <a:latin typeface="Cambria" panose="02040503050406030204" pitchFamily="18" charset="0"/>
                      </a:endParaRPr>
                    </a:p>
                  </a:txBody>
                  <a:tcPr marL="46270" marR="46270" marT="23135" marB="23135">
                    <a:solidFill>
                      <a:srgbClr val="92D050"/>
                    </a:solidFill>
                  </a:tcPr>
                </a:tc>
                <a:tc>
                  <a:txBody>
                    <a:bodyPr/>
                    <a:lstStyle/>
                    <a:p>
                      <a:pPr algn="ctr"/>
                      <a:endParaRPr lang="en-US" sz="900" b="0" dirty="0">
                        <a:latin typeface="Cambria" panose="02040503050406030204" pitchFamily="18" charset="0"/>
                      </a:endParaRPr>
                    </a:p>
                  </a:txBody>
                  <a:tcPr marL="46270" marR="46270" marT="23135" marB="23135">
                    <a:solidFill>
                      <a:srgbClr val="92D050"/>
                    </a:solidFill>
                  </a:tcPr>
                </a:tc>
                <a:extLst>
                  <a:ext uri="{0D108BD9-81ED-4DB2-BD59-A6C34878D82A}">
                    <a16:rowId xmlns:a16="http://schemas.microsoft.com/office/drawing/2014/main" val="1909990596"/>
                  </a:ext>
                </a:extLst>
              </a:tr>
              <a:tr h="247180">
                <a:tc>
                  <a:txBody>
                    <a:bodyPr/>
                    <a:lstStyle/>
                    <a:p>
                      <a:pPr algn="ctr"/>
                      <a:r>
                        <a:rPr lang="en-US" sz="900" b="0" dirty="0">
                          <a:latin typeface="Cambria" panose="02040503050406030204" pitchFamily="18" charset="0"/>
                        </a:rPr>
                        <a:t>7</a:t>
                      </a:r>
                    </a:p>
                  </a:txBody>
                  <a:tcPr marL="46270" marR="46270" marT="23135" marB="23135">
                    <a:solidFill>
                      <a:srgbClr val="92D050"/>
                    </a:solidFill>
                  </a:tcPr>
                </a:tc>
                <a:tc>
                  <a:txBody>
                    <a:bodyPr/>
                    <a:lstStyle/>
                    <a:p>
                      <a:pPr algn="ctr"/>
                      <a:endParaRPr lang="en-US" sz="900" b="0" dirty="0">
                        <a:latin typeface="Cambria" panose="02040503050406030204" pitchFamily="18" charset="0"/>
                      </a:endParaRPr>
                    </a:p>
                  </a:txBody>
                  <a:tcPr marL="46270" marR="46270" marT="23135" marB="23135">
                    <a:solidFill>
                      <a:srgbClr val="92D050"/>
                    </a:solidFill>
                  </a:tcPr>
                </a:tc>
                <a:tc>
                  <a:txBody>
                    <a:bodyPr/>
                    <a:lstStyle/>
                    <a:p>
                      <a:pPr algn="ctr"/>
                      <a:endParaRPr lang="en-US" sz="900" b="0" dirty="0">
                        <a:latin typeface="Cambria" panose="02040503050406030204" pitchFamily="18" charset="0"/>
                      </a:endParaRPr>
                    </a:p>
                  </a:txBody>
                  <a:tcPr marL="46270" marR="46270" marT="23135" marB="23135">
                    <a:solidFill>
                      <a:srgbClr val="92D050"/>
                    </a:solidFill>
                  </a:tcPr>
                </a:tc>
                <a:tc>
                  <a:txBody>
                    <a:bodyPr/>
                    <a:lstStyle/>
                    <a:p>
                      <a:pPr algn="ctr"/>
                      <a:endParaRPr lang="en-US" sz="900" b="0" dirty="0">
                        <a:latin typeface="Cambria" panose="02040503050406030204" pitchFamily="18" charset="0"/>
                      </a:endParaRPr>
                    </a:p>
                  </a:txBody>
                  <a:tcPr marL="46270" marR="46270" marT="23135" marB="23135">
                    <a:solidFill>
                      <a:srgbClr val="92D050"/>
                    </a:solidFill>
                  </a:tcPr>
                </a:tc>
                <a:extLst>
                  <a:ext uri="{0D108BD9-81ED-4DB2-BD59-A6C34878D82A}">
                    <a16:rowId xmlns:a16="http://schemas.microsoft.com/office/drawing/2014/main" val="3242524422"/>
                  </a:ext>
                </a:extLst>
              </a:tr>
            </a:tbl>
          </a:graphicData>
        </a:graphic>
      </p:graphicFrame>
      <p:graphicFrame>
        <p:nvGraphicFramePr>
          <p:cNvPr id="123" name="Table 122">
            <a:extLst>
              <a:ext uri="{FF2B5EF4-FFF2-40B4-BE49-F238E27FC236}">
                <a16:creationId xmlns:a16="http://schemas.microsoft.com/office/drawing/2014/main" id="{F6A58A3B-00CE-4149-B5AC-F18905BE8A23}"/>
              </a:ext>
            </a:extLst>
          </p:cNvPr>
          <p:cNvGraphicFramePr>
            <a:graphicFrameLocks noGrp="1"/>
          </p:cNvGraphicFramePr>
          <p:nvPr>
            <p:extLst>
              <p:ext uri="{D42A27DB-BD31-4B8C-83A1-F6EECF244321}">
                <p14:modId xmlns:p14="http://schemas.microsoft.com/office/powerpoint/2010/main" val="121781646"/>
              </p:ext>
            </p:extLst>
          </p:nvPr>
        </p:nvGraphicFramePr>
        <p:xfrm>
          <a:off x="4334700" y="4728365"/>
          <a:ext cx="1109236" cy="988720"/>
        </p:xfrm>
        <a:graphic>
          <a:graphicData uri="http://schemas.openxmlformats.org/drawingml/2006/table">
            <a:tbl>
              <a:tblPr firstRow="1" bandRow="1">
                <a:tableStyleId>{0505E3EF-67EA-436B-97B2-0124C06EBD24}</a:tableStyleId>
              </a:tblPr>
              <a:tblGrid>
                <a:gridCol w="277309">
                  <a:extLst>
                    <a:ext uri="{9D8B030D-6E8A-4147-A177-3AD203B41FA5}">
                      <a16:colId xmlns:a16="http://schemas.microsoft.com/office/drawing/2014/main" val="624394524"/>
                    </a:ext>
                  </a:extLst>
                </a:gridCol>
                <a:gridCol w="277309">
                  <a:extLst>
                    <a:ext uri="{9D8B030D-6E8A-4147-A177-3AD203B41FA5}">
                      <a16:colId xmlns:a16="http://schemas.microsoft.com/office/drawing/2014/main" val="957331314"/>
                    </a:ext>
                  </a:extLst>
                </a:gridCol>
                <a:gridCol w="277309">
                  <a:extLst>
                    <a:ext uri="{9D8B030D-6E8A-4147-A177-3AD203B41FA5}">
                      <a16:colId xmlns:a16="http://schemas.microsoft.com/office/drawing/2014/main" val="4034310881"/>
                    </a:ext>
                  </a:extLst>
                </a:gridCol>
                <a:gridCol w="277309">
                  <a:extLst>
                    <a:ext uri="{9D8B030D-6E8A-4147-A177-3AD203B41FA5}">
                      <a16:colId xmlns:a16="http://schemas.microsoft.com/office/drawing/2014/main" val="680916848"/>
                    </a:ext>
                  </a:extLst>
                </a:gridCol>
              </a:tblGrid>
              <a:tr h="247180">
                <a:tc>
                  <a:txBody>
                    <a:bodyPr/>
                    <a:lstStyle/>
                    <a:p>
                      <a:pPr algn="ctr"/>
                      <a:r>
                        <a:rPr lang="en-US" sz="900" b="0" dirty="0">
                          <a:latin typeface="Cambria" panose="02040503050406030204" pitchFamily="18" charset="0"/>
                        </a:rPr>
                        <a:t>12</a:t>
                      </a:r>
                    </a:p>
                  </a:txBody>
                  <a:tcPr marL="46270" marR="46270" marT="23135" marB="23135">
                    <a:solidFill>
                      <a:srgbClr val="FFA39D"/>
                    </a:solidFill>
                  </a:tcPr>
                </a:tc>
                <a:tc>
                  <a:txBody>
                    <a:bodyPr/>
                    <a:lstStyle/>
                    <a:p>
                      <a:pPr algn="ctr"/>
                      <a:r>
                        <a:rPr lang="en-US" sz="900" b="0" dirty="0">
                          <a:latin typeface="Cambria" panose="02040503050406030204" pitchFamily="18" charset="0"/>
                        </a:rPr>
                        <a:t>35</a:t>
                      </a:r>
                    </a:p>
                  </a:txBody>
                  <a:tcPr marL="46270" marR="46270" marT="23135" marB="23135">
                    <a:solidFill>
                      <a:srgbClr val="FFA39D"/>
                    </a:solidFill>
                  </a:tcPr>
                </a:tc>
                <a:tc>
                  <a:txBody>
                    <a:bodyPr/>
                    <a:lstStyle/>
                    <a:p>
                      <a:pPr algn="ctr"/>
                      <a:r>
                        <a:rPr lang="en-US" sz="900" b="0" dirty="0">
                          <a:latin typeface="Cambria" panose="02040503050406030204" pitchFamily="18" charset="0"/>
                        </a:rPr>
                        <a:t>25</a:t>
                      </a:r>
                    </a:p>
                  </a:txBody>
                  <a:tcPr marL="46270" marR="46270" marT="23135" marB="23135">
                    <a:solidFill>
                      <a:srgbClr val="FFA39D"/>
                    </a:solidFill>
                  </a:tcPr>
                </a:tc>
                <a:tc>
                  <a:txBody>
                    <a:bodyPr/>
                    <a:lstStyle/>
                    <a:p>
                      <a:pPr algn="ctr"/>
                      <a:r>
                        <a:rPr lang="en-US" sz="900" b="0" dirty="0">
                          <a:latin typeface="Cambria" panose="02040503050406030204" pitchFamily="18" charset="0"/>
                        </a:rPr>
                        <a:t>6</a:t>
                      </a:r>
                    </a:p>
                  </a:txBody>
                  <a:tcPr marL="46270" marR="46270" marT="23135" marB="23135">
                    <a:solidFill>
                      <a:srgbClr val="FFA39D"/>
                    </a:solidFill>
                  </a:tcPr>
                </a:tc>
                <a:extLst>
                  <a:ext uri="{0D108BD9-81ED-4DB2-BD59-A6C34878D82A}">
                    <a16:rowId xmlns:a16="http://schemas.microsoft.com/office/drawing/2014/main" val="2334223311"/>
                  </a:ext>
                </a:extLst>
              </a:tr>
              <a:tr h="247180">
                <a:tc>
                  <a:txBody>
                    <a:bodyPr/>
                    <a:lstStyle/>
                    <a:p>
                      <a:pPr algn="ctr"/>
                      <a:r>
                        <a:rPr lang="en-US" sz="900" b="0" dirty="0">
                          <a:latin typeface="Cambria" panose="02040503050406030204" pitchFamily="18" charset="0"/>
                        </a:rPr>
                        <a:t>9</a:t>
                      </a:r>
                    </a:p>
                  </a:txBody>
                  <a:tcPr marL="46270" marR="46270" marT="23135" marB="23135">
                    <a:solidFill>
                      <a:srgbClr val="FFA39D"/>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22</a:t>
                      </a:r>
                    </a:p>
                  </a:txBody>
                  <a:tcPr marL="46270" marR="46270" marT="23135" marB="23135">
                    <a:solidFill>
                      <a:srgbClr val="FFA39D"/>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16</a:t>
                      </a:r>
                    </a:p>
                  </a:txBody>
                  <a:tcPr marL="46270" marR="46270" marT="23135" marB="23135">
                    <a:solidFill>
                      <a:srgbClr val="FFA39D"/>
                    </a:solidFill>
                  </a:tcPr>
                </a:tc>
                <a:tc>
                  <a:txBody>
                    <a:bodyPr/>
                    <a:lstStyle/>
                    <a:p>
                      <a:pPr algn="ctr"/>
                      <a:r>
                        <a:rPr lang="en-US" sz="900" b="0" dirty="0">
                          <a:latin typeface="Cambria" panose="02040503050406030204" pitchFamily="18" charset="0"/>
                        </a:rPr>
                        <a:t>53</a:t>
                      </a:r>
                    </a:p>
                  </a:txBody>
                  <a:tcPr marL="46270" marR="46270" marT="23135" marB="23135">
                    <a:solidFill>
                      <a:srgbClr val="FFA39D"/>
                    </a:solidFill>
                  </a:tcPr>
                </a:tc>
                <a:extLst>
                  <a:ext uri="{0D108BD9-81ED-4DB2-BD59-A6C34878D82A}">
                    <a16:rowId xmlns:a16="http://schemas.microsoft.com/office/drawing/2014/main" val="3919081282"/>
                  </a:ext>
                </a:extLst>
              </a:tr>
              <a:tr h="247180">
                <a:tc>
                  <a:txBody>
                    <a:bodyPr/>
                    <a:lstStyle/>
                    <a:p>
                      <a:pPr algn="ctr"/>
                      <a:r>
                        <a:rPr lang="en-US" sz="900" b="0" dirty="0">
                          <a:latin typeface="Cambria" panose="02040503050406030204" pitchFamily="18" charset="0"/>
                        </a:rPr>
                        <a:t>0</a:t>
                      </a:r>
                    </a:p>
                  </a:txBody>
                  <a:tcPr marL="46270" marR="46270" marT="23135" marB="23135">
                    <a:solidFill>
                      <a:srgbClr val="FFA39D"/>
                    </a:solidFill>
                  </a:tcPr>
                </a:tc>
                <a:tc>
                  <a:txBody>
                    <a:bodyPr/>
                    <a:lstStyle/>
                    <a:p>
                      <a:pPr algn="ctr"/>
                      <a:r>
                        <a:rPr lang="en-US" sz="900" b="0" dirty="0">
                          <a:latin typeface="Cambria" panose="02040503050406030204" pitchFamily="18" charset="0"/>
                        </a:rPr>
                        <a:t>8</a:t>
                      </a:r>
                    </a:p>
                  </a:txBody>
                  <a:tcPr marL="46270" marR="46270" marT="23135" marB="23135">
                    <a:solidFill>
                      <a:srgbClr val="FFA39D"/>
                    </a:solidFill>
                  </a:tcPr>
                </a:tc>
                <a:tc>
                  <a:txBody>
                    <a:bodyPr/>
                    <a:lstStyle/>
                    <a:p>
                      <a:pPr algn="ctr"/>
                      <a:r>
                        <a:rPr lang="en-US" sz="900" b="0" dirty="0">
                          <a:latin typeface="Cambria" panose="02040503050406030204" pitchFamily="18" charset="0"/>
                        </a:rPr>
                        <a:t>7</a:t>
                      </a:r>
                    </a:p>
                  </a:txBody>
                  <a:tcPr marL="46270" marR="46270" marT="23135" marB="23135">
                    <a:solidFill>
                      <a:srgbClr val="FFA39D"/>
                    </a:solidFill>
                  </a:tcPr>
                </a:tc>
                <a:tc>
                  <a:txBody>
                    <a:bodyPr/>
                    <a:lstStyle/>
                    <a:p>
                      <a:pPr algn="ctr"/>
                      <a:r>
                        <a:rPr lang="en-US" sz="900" b="0" dirty="0">
                          <a:latin typeface="Cambria" panose="02040503050406030204" pitchFamily="18" charset="0"/>
                        </a:rPr>
                        <a:t>10</a:t>
                      </a:r>
                    </a:p>
                  </a:txBody>
                  <a:tcPr marL="46270" marR="46270" marT="23135" marB="23135">
                    <a:solidFill>
                      <a:srgbClr val="FFA39D"/>
                    </a:solidFill>
                  </a:tcPr>
                </a:tc>
                <a:extLst>
                  <a:ext uri="{0D108BD9-81ED-4DB2-BD59-A6C34878D82A}">
                    <a16:rowId xmlns:a16="http://schemas.microsoft.com/office/drawing/2014/main" val="1909990596"/>
                  </a:ext>
                </a:extLst>
              </a:tr>
              <a:tr h="247180">
                <a:tc>
                  <a:txBody>
                    <a:bodyPr/>
                    <a:lstStyle/>
                    <a:p>
                      <a:pPr algn="ctr"/>
                      <a:r>
                        <a:rPr lang="en-US" sz="900" b="0" dirty="0">
                          <a:latin typeface="Cambria" panose="02040503050406030204" pitchFamily="18" charset="0"/>
                        </a:rPr>
                        <a:t>0</a:t>
                      </a:r>
                    </a:p>
                  </a:txBody>
                  <a:tcPr marL="46270" marR="46270" marT="23135" marB="23135">
                    <a:solidFill>
                      <a:srgbClr val="FFA39D"/>
                    </a:solidFill>
                  </a:tcPr>
                </a:tc>
                <a:tc>
                  <a:txBody>
                    <a:bodyPr/>
                    <a:lstStyle/>
                    <a:p>
                      <a:pPr algn="ctr"/>
                      <a:r>
                        <a:rPr lang="en-US" sz="900" b="0" dirty="0">
                          <a:latin typeface="Cambria" panose="02040503050406030204" pitchFamily="18" charset="0"/>
                        </a:rPr>
                        <a:t>1</a:t>
                      </a:r>
                    </a:p>
                  </a:txBody>
                  <a:tcPr marL="46270" marR="46270" marT="23135" marB="23135">
                    <a:solidFill>
                      <a:srgbClr val="FFA39D"/>
                    </a:solidFill>
                  </a:tcPr>
                </a:tc>
                <a:tc>
                  <a:txBody>
                    <a:bodyPr/>
                    <a:lstStyle/>
                    <a:p>
                      <a:pPr algn="ctr"/>
                      <a:r>
                        <a:rPr lang="en-US" sz="900" b="0" dirty="0">
                          <a:latin typeface="Cambria" panose="02040503050406030204" pitchFamily="18" charset="0"/>
                        </a:rPr>
                        <a:t>3</a:t>
                      </a:r>
                    </a:p>
                  </a:txBody>
                  <a:tcPr marL="46270" marR="46270" marT="23135" marB="23135">
                    <a:solidFill>
                      <a:srgbClr val="FFA39D"/>
                    </a:solidFill>
                  </a:tcPr>
                </a:tc>
                <a:tc>
                  <a:txBody>
                    <a:bodyPr/>
                    <a:lstStyle/>
                    <a:p>
                      <a:pPr algn="ctr"/>
                      <a:r>
                        <a:rPr lang="en-US" sz="900" b="0" i="1" dirty="0">
                          <a:latin typeface="Cambria" panose="02040503050406030204" pitchFamily="18" charset="0"/>
                        </a:rPr>
                        <a:t>5</a:t>
                      </a:r>
                    </a:p>
                  </a:txBody>
                  <a:tcPr marL="46270" marR="46270" marT="23135" marB="23135">
                    <a:solidFill>
                      <a:srgbClr val="FFA39D"/>
                    </a:solidFill>
                  </a:tcPr>
                </a:tc>
                <a:extLst>
                  <a:ext uri="{0D108BD9-81ED-4DB2-BD59-A6C34878D82A}">
                    <a16:rowId xmlns:a16="http://schemas.microsoft.com/office/drawing/2014/main" val="3242524422"/>
                  </a:ext>
                </a:extLst>
              </a:tr>
            </a:tbl>
          </a:graphicData>
        </a:graphic>
      </p:graphicFrame>
      <p:sp>
        <p:nvSpPr>
          <p:cNvPr id="127" name="TextBox 121">
            <a:extLst>
              <a:ext uri="{FF2B5EF4-FFF2-40B4-BE49-F238E27FC236}">
                <a16:creationId xmlns:a16="http://schemas.microsoft.com/office/drawing/2014/main" id="{C6E52621-BF60-6047-A8B9-63F59C5D8677}"/>
              </a:ext>
            </a:extLst>
          </p:cNvPr>
          <p:cNvSpPr txBox="1"/>
          <p:nvPr/>
        </p:nvSpPr>
        <p:spPr>
          <a:xfrm>
            <a:off x="6921348" y="3981198"/>
            <a:ext cx="4831985" cy="1646605"/>
          </a:xfrm>
          <a:prstGeom prst="rect">
            <a:avLst/>
          </a:prstGeom>
          <a:noFill/>
        </p:spPr>
        <p:txBody>
          <a:bodyPr wrap="square" rtlCol="0" anchor="t">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514243" lvl="1" indent="-285750" algn="just">
              <a:buSzPts val="2400"/>
              <a:buFont typeface="Arial" panose="020B0604020202020204" pitchFamily="34" charset="0"/>
              <a:buChar char="•"/>
            </a:pPr>
            <a:r>
              <a:rPr lang="en-US" sz="1600" dirty="0">
                <a:latin typeface="Cambria" panose="02040503050406030204" pitchFamily="18" charset="0"/>
              </a:rPr>
              <a:t>For color images, especially (Red, Green, and Blue) the presence of separate color channels introduces an extra dimension: ‘depth’, creating a three-dimensional input volume.  </a:t>
            </a:r>
          </a:p>
          <a:p>
            <a:pPr marL="399943" lvl="1" indent="-171450" algn="just">
              <a:buSzPts val="2400"/>
              <a:buFont typeface="Arial" panose="020B0604020202020204" pitchFamily="34" charset="0"/>
              <a:buChar char="•"/>
            </a:pPr>
            <a:endParaRPr lang="en-US" sz="500" dirty="0">
              <a:latin typeface="Cambria" panose="02040503050406030204" pitchFamily="18" charset="0"/>
            </a:endParaRPr>
          </a:p>
          <a:p>
            <a:pPr marL="514243" lvl="1" indent="-285750" algn="just">
              <a:buSzPts val="2400"/>
              <a:buFont typeface="Arial" panose="020B0604020202020204" pitchFamily="34" charset="0"/>
              <a:buChar char="•"/>
            </a:pPr>
            <a:r>
              <a:rPr lang="en-US" sz="1600" dirty="0">
                <a:latin typeface="Cambria" panose="02040503050406030204" pitchFamily="18" charset="0"/>
              </a:rPr>
              <a:t>We will have 3 matrices associated with each RGB image, one for each color channel.</a:t>
            </a:r>
          </a:p>
        </p:txBody>
      </p:sp>
      <p:grpSp>
        <p:nvGrpSpPr>
          <p:cNvPr id="26" name="Group 25">
            <a:extLst>
              <a:ext uri="{FF2B5EF4-FFF2-40B4-BE49-F238E27FC236}">
                <a16:creationId xmlns:a16="http://schemas.microsoft.com/office/drawing/2014/main" id="{1BF105A2-6156-DC48-B283-8F49BBAF65BA}"/>
              </a:ext>
            </a:extLst>
          </p:cNvPr>
          <p:cNvGrpSpPr/>
          <p:nvPr/>
        </p:nvGrpSpPr>
        <p:grpSpPr>
          <a:xfrm>
            <a:off x="3742119" y="4064535"/>
            <a:ext cx="3436956" cy="2317841"/>
            <a:chOff x="7892716" y="1944658"/>
            <a:chExt cx="3436956" cy="2317841"/>
          </a:xfrm>
        </p:grpSpPr>
        <p:cxnSp>
          <p:nvCxnSpPr>
            <p:cNvPr id="124" name="Straight Arrow Connector 123">
              <a:extLst>
                <a:ext uri="{FF2B5EF4-FFF2-40B4-BE49-F238E27FC236}">
                  <a16:creationId xmlns:a16="http://schemas.microsoft.com/office/drawing/2014/main" id="{FE0BF4E2-7A96-6448-B022-51B89888B03E}"/>
                </a:ext>
              </a:extLst>
            </p:cNvPr>
            <p:cNvCxnSpPr>
              <a:cxnSpLocks/>
            </p:cNvCxnSpPr>
            <p:nvPr/>
          </p:nvCxnSpPr>
          <p:spPr>
            <a:xfrm>
              <a:off x="7892716" y="3720139"/>
              <a:ext cx="1887767"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8372911-8CCC-8B48-9701-14AA0D61336E}"/>
                </a:ext>
              </a:extLst>
            </p:cNvPr>
            <p:cNvCxnSpPr>
              <a:cxnSpLocks/>
            </p:cNvCxnSpPr>
            <p:nvPr/>
          </p:nvCxnSpPr>
          <p:spPr>
            <a:xfrm flipV="1">
              <a:off x="9788964" y="2522793"/>
              <a:ext cx="0" cy="1140007"/>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AF8A481-E37E-334E-8308-78EE74DB4F57}"/>
                </a:ext>
              </a:extLst>
            </p:cNvPr>
            <p:cNvCxnSpPr>
              <a:cxnSpLocks/>
            </p:cNvCxnSpPr>
            <p:nvPr/>
          </p:nvCxnSpPr>
          <p:spPr>
            <a:xfrm flipH="1" flipV="1">
              <a:off x="9293469" y="2044165"/>
              <a:ext cx="443706" cy="464816"/>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TextBox 121">
              <a:extLst>
                <a:ext uri="{FF2B5EF4-FFF2-40B4-BE49-F238E27FC236}">
                  <a16:creationId xmlns:a16="http://schemas.microsoft.com/office/drawing/2014/main" id="{637F74ED-9EF1-B740-9DD4-575732F22F5B}"/>
                </a:ext>
              </a:extLst>
            </p:cNvPr>
            <p:cNvSpPr txBox="1"/>
            <p:nvPr/>
          </p:nvSpPr>
          <p:spPr>
            <a:xfrm>
              <a:off x="7928811" y="3739279"/>
              <a:ext cx="1869778" cy="52322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400" b="1" kern="0" dirty="0">
                  <a:solidFill>
                    <a:prstClr val="black">
                      <a:lumMod val="65000"/>
                      <a:lumOff val="35000"/>
                    </a:prstClr>
                  </a:solidFill>
                  <a:latin typeface="Cambria" panose="02040503050406030204" pitchFamily="18" charset="0"/>
                  <a:cs typeface="Arial" pitchFamily="34" charset="0"/>
                </a:rPr>
                <a:t>Width: 4 units</a:t>
              </a:r>
            </a:p>
            <a:p>
              <a:pPr algn="ctr"/>
              <a:r>
                <a:rPr lang="en-US" sz="1400" b="1" kern="0" dirty="0">
                  <a:solidFill>
                    <a:prstClr val="black">
                      <a:lumMod val="65000"/>
                      <a:lumOff val="35000"/>
                    </a:prstClr>
                  </a:solidFill>
                  <a:latin typeface="Cambria" panose="02040503050406030204" pitchFamily="18" charset="0"/>
                  <a:cs typeface="Arial" pitchFamily="34" charset="0"/>
                </a:rPr>
                <a:t>(Pixels)</a:t>
              </a:r>
            </a:p>
          </p:txBody>
        </p:sp>
        <p:sp>
          <p:nvSpPr>
            <p:cNvPr id="129" name="TextBox 121">
              <a:extLst>
                <a:ext uri="{FF2B5EF4-FFF2-40B4-BE49-F238E27FC236}">
                  <a16:creationId xmlns:a16="http://schemas.microsoft.com/office/drawing/2014/main" id="{D96123CD-A50C-374F-941E-C7A09AAA4140}"/>
                </a:ext>
              </a:extLst>
            </p:cNvPr>
            <p:cNvSpPr txBox="1"/>
            <p:nvPr/>
          </p:nvSpPr>
          <p:spPr>
            <a:xfrm>
              <a:off x="9676309" y="2919822"/>
              <a:ext cx="1653363" cy="52322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400" b="1" kern="0" dirty="0">
                  <a:solidFill>
                    <a:prstClr val="black">
                      <a:lumMod val="65000"/>
                      <a:lumOff val="35000"/>
                    </a:prstClr>
                  </a:solidFill>
                  <a:latin typeface="Cambria" panose="02040503050406030204" pitchFamily="18" charset="0"/>
                  <a:cs typeface="Arial" pitchFamily="34" charset="0"/>
                </a:rPr>
                <a:t>Height: 4 units</a:t>
              </a:r>
            </a:p>
            <a:p>
              <a:pPr algn="ctr"/>
              <a:r>
                <a:rPr lang="en-US" sz="1400" b="1" kern="0" dirty="0">
                  <a:solidFill>
                    <a:prstClr val="black">
                      <a:lumMod val="65000"/>
                      <a:lumOff val="35000"/>
                    </a:prstClr>
                  </a:solidFill>
                  <a:latin typeface="Cambria" panose="02040503050406030204" pitchFamily="18" charset="0"/>
                  <a:cs typeface="Arial" pitchFamily="34" charset="0"/>
                </a:rPr>
                <a:t>(Pixels)</a:t>
              </a:r>
            </a:p>
          </p:txBody>
        </p:sp>
        <p:sp>
          <p:nvSpPr>
            <p:cNvPr id="130" name="TextBox 121">
              <a:extLst>
                <a:ext uri="{FF2B5EF4-FFF2-40B4-BE49-F238E27FC236}">
                  <a16:creationId xmlns:a16="http://schemas.microsoft.com/office/drawing/2014/main" id="{6E89D28A-01B0-0B4E-A7FD-2392B28DA505}"/>
                </a:ext>
              </a:extLst>
            </p:cNvPr>
            <p:cNvSpPr txBox="1"/>
            <p:nvPr/>
          </p:nvSpPr>
          <p:spPr>
            <a:xfrm>
              <a:off x="9567027" y="1944658"/>
              <a:ext cx="1436358" cy="52322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400" b="1" kern="0" dirty="0">
                  <a:solidFill>
                    <a:prstClr val="black">
                      <a:lumMod val="65000"/>
                      <a:lumOff val="35000"/>
                    </a:prstClr>
                  </a:solidFill>
                  <a:latin typeface="Cambria" panose="02040503050406030204" pitchFamily="18" charset="0"/>
                  <a:cs typeface="Arial" pitchFamily="34" charset="0"/>
                </a:rPr>
                <a:t>Depth: 3 color channels</a:t>
              </a:r>
            </a:p>
          </p:txBody>
        </p:sp>
      </p:grpSp>
      <p:cxnSp>
        <p:nvCxnSpPr>
          <p:cNvPr id="165" name="Straight Arrow Connector 164">
            <a:extLst>
              <a:ext uri="{FF2B5EF4-FFF2-40B4-BE49-F238E27FC236}">
                <a16:creationId xmlns:a16="http://schemas.microsoft.com/office/drawing/2014/main" id="{113EFFC5-B330-914E-BFCE-8E5C5077DBD0}"/>
              </a:ext>
            </a:extLst>
          </p:cNvPr>
          <p:cNvCxnSpPr>
            <a:cxnSpLocks/>
          </p:cNvCxnSpPr>
          <p:nvPr/>
        </p:nvCxnSpPr>
        <p:spPr>
          <a:xfrm>
            <a:off x="3768344" y="3222118"/>
            <a:ext cx="1725764" cy="0"/>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44436E84-6243-AE4F-8FCE-980D9BE24C08}"/>
              </a:ext>
            </a:extLst>
          </p:cNvPr>
          <p:cNvCxnSpPr>
            <a:cxnSpLocks/>
          </p:cNvCxnSpPr>
          <p:nvPr/>
        </p:nvCxnSpPr>
        <p:spPr>
          <a:xfrm flipV="1">
            <a:off x="5521692" y="1706906"/>
            <a:ext cx="0" cy="1393554"/>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Box 121">
            <a:extLst>
              <a:ext uri="{FF2B5EF4-FFF2-40B4-BE49-F238E27FC236}">
                <a16:creationId xmlns:a16="http://schemas.microsoft.com/office/drawing/2014/main" id="{63CEC470-1224-A744-82C9-9D4A8EF385C7}"/>
              </a:ext>
            </a:extLst>
          </p:cNvPr>
          <p:cNvSpPr txBox="1"/>
          <p:nvPr/>
        </p:nvSpPr>
        <p:spPr>
          <a:xfrm>
            <a:off x="3654838" y="3291051"/>
            <a:ext cx="1869778" cy="52322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400" b="1" kern="0" dirty="0">
                <a:solidFill>
                  <a:prstClr val="black">
                    <a:lumMod val="65000"/>
                    <a:lumOff val="35000"/>
                  </a:prstClr>
                </a:solidFill>
                <a:latin typeface="Cambria" panose="02040503050406030204" pitchFamily="18" charset="0"/>
                <a:cs typeface="Arial" pitchFamily="34" charset="0"/>
              </a:rPr>
              <a:t>Width: 4 units</a:t>
            </a:r>
          </a:p>
          <a:p>
            <a:pPr algn="ctr"/>
            <a:r>
              <a:rPr lang="en-US" sz="1400" b="1" kern="0" dirty="0">
                <a:solidFill>
                  <a:prstClr val="black">
                    <a:lumMod val="65000"/>
                    <a:lumOff val="35000"/>
                  </a:prstClr>
                </a:solidFill>
                <a:latin typeface="Cambria" panose="02040503050406030204" pitchFamily="18" charset="0"/>
                <a:cs typeface="Arial" pitchFamily="34" charset="0"/>
              </a:rPr>
              <a:t>(Pixels)</a:t>
            </a:r>
          </a:p>
        </p:txBody>
      </p:sp>
      <p:sp>
        <p:nvSpPr>
          <p:cNvPr id="168" name="TextBox 121">
            <a:extLst>
              <a:ext uri="{FF2B5EF4-FFF2-40B4-BE49-F238E27FC236}">
                <a16:creationId xmlns:a16="http://schemas.microsoft.com/office/drawing/2014/main" id="{B672F05A-620F-264E-B61E-38A5A381A815}"/>
              </a:ext>
            </a:extLst>
          </p:cNvPr>
          <p:cNvSpPr txBox="1"/>
          <p:nvPr/>
        </p:nvSpPr>
        <p:spPr>
          <a:xfrm>
            <a:off x="5514034" y="2169331"/>
            <a:ext cx="1462821" cy="523220"/>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r>
              <a:rPr lang="en-US" sz="1400" b="1" kern="0" dirty="0">
                <a:solidFill>
                  <a:prstClr val="black">
                    <a:lumMod val="65000"/>
                    <a:lumOff val="35000"/>
                  </a:prstClr>
                </a:solidFill>
                <a:latin typeface="Cambria" panose="02040503050406030204" pitchFamily="18" charset="0"/>
                <a:cs typeface="Arial" pitchFamily="34" charset="0"/>
              </a:rPr>
              <a:t>Height: 4 units</a:t>
            </a:r>
          </a:p>
          <a:p>
            <a:pPr algn="ctr"/>
            <a:r>
              <a:rPr lang="en-US" sz="1400" b="1" kern="0" dirty="0">
                <a:solidFill>
                  <a:prstClr val="black">
                    <a:lumMod val="65000"/>
                    <a:lumOff val="35000"/>
                  </a:prstClr>
                </a:solidFill>
                <a:latin typeface="Cambria" panose="02040503050406030204" pitchFamily="18" charset="0"/>
                <a:cs typeface="Arial" pitchFamily="34" charset="0"/>
              </a:rPr>
              <a:t>(Pixels)</a:t>
            </a:r>
          </a:p>
        </p:txBody>
      </p:sp>
      <p:sp>
        <p:nvSpPr>
          <p:cNvPr id="169" name="Rectangle 168">
            <a:extLst>
              <a:ext uri="{FF2B5EF4-FFF2-40B4-BE49-F238E27FC236}">
                <a16:creationId xmlns:a16="http://schemas.microsoft.com/office/drawing/2014/main" id="{99B934D9-020B-2C43-B8F4-07B35F6E7DC3}"/>
              </a:ext>
            </a:extLst>
          </p:cNvPr>
          <p:cNvSpPr/>
          <p:nvPr/>
        </p:nvSpPr>
        <p:spPr>
          <a:xfrm>
            <a:off x="428358" y="4673579"/>
            <a:ext cx="2868155" cy="830997"/>
          </a:xfrm>
          <a:prstGeom prst="rect">
            <a:avLst/>
          </a:prstGeom>
        </p:spPr>
        <p:txBody>
          <a:bodyPr wrap="square">
            <a:spAutoFit/>
          </a:bodyPr>
          <a:lstStyle/>
          <a:p>
            <a:pPr marL="76200" lvl="1" algn="just">
              <a:buSzPts val="2400"/>
            </a:pPr>
            <a:r>
              <a:rPr lang="en-US" sz="1600" dirty="0">
                <a:latin typeface="Cambria" panose="02040503050406030204" pitchFamily="18" charset="0"/>
              </a:rPr>
              <a:t>Collect a training dataset of traffic sign images and label them.</a:t>
            </a:r>
          </a:p>
        </p:txBody>
      </p:sp>
      <p:sp>
        <p:nvSpPr>
          <p:cNvPr id="18" name="Slide Number Placeholder 17">
            <a:extLst>
              <a:ext uri="{FF2B5EF4-FFF2-40B4-BE49-F238E27FC236}">
                <a16:creationId xmlns:a16="http://schemas.microsoft.com/office/drawing/2014/main" id="{FDE6FDB8-7079-294C-A88F-FE14BB317D06}"/>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7</a:t>
            </a:fld>
            <a:endParaRPr lang="en-US" dirty="0"/>
          </a:p>
        </p:txBody>
      </p:sp>
      <p:sp>
        <p:nvSpPr>
          <p:cNvPr id="19" name="Rectangle 18">
            <a:extLst>
              <a:ext uri="{FF2B5EF4-FFF2-40B4-BE49-F238E27FC236}">
                <a16:creationId xmlns:a16="http://schemas.microsoft.com/office/drawing/2014/main" id="{502CD539-D863-F442-A9E4-C47E89338151}"/>
              </a:ext>
            </a:extLst>
          </p:cNvPr>
          <p:cNvSpPr/>
          <p:nvPr/>
        </p:nvSpPr>
        <p:spPr>
          <a:xfrm>
            <a:off x="436788" y="1138115"/>
            <a:ext cx="2868155"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Collect images</a:t>
            </a:r>
          </a:p>
        </p:txBody>
      </p:sp>
      <p:sp>
        <p:nvSpPr>
          <p:cNvPr id="225" name="Rectangle 224">
            <a:extLst>
              <a:ext uri="{FF2B5EF4-FFF2-40B4-BE49-F238E27FC236}">
                <a16:creationId xmlns:a16="http://schemas.microsoft.com/office/drawing/2014/main" id="{2EB8CBFB-374F-D242-93C6-4329F082480A}"/>
              </a:ext>
            </a:extLst>
          </p:cNvPr>
          <p:cNvSpPr/>
          <p:nvPr/>
        </p:nvSpPr>
        <p:spPr>
          <a:xfrm>
            <a:off x="3462587" y="1532103"/>
            <a:ext cx="8438261" cy="4841655"/>
          </a:xfrm>
          <a:prstGeom prst="rect">
            <a:avLst/>
          </a:prstGeom>
          <a:no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226" name="Rectangle 225">
            <a:extLst>
              <a:ext uri="{FF2B5EF4-FFF2-40B4-BE49-F238E27FC236}">
                <a16:creationId xmlns:a16="http://schemas.microsoft.com/office/drawing/2014/main" id="{27A4C412-2799-D547-99F3-696FAA3434FC}"/>
              </a:ext>
            </a:extLst>
          </p:cNvPr>
          <p:cNvSpPr/>
          <p:nvPr/>
        </p:nvSpPr>
        <p:spPr>
          <a:xfrm>
            <a:off x="3460719" y="1138115"/>
            <a:ext cx="8438261"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How can linear algebra be applied to images? </a:t>
            </a:r>
          </a:p>
        </p:txBody>
      </p:sp>
    </p:spTree>
    <p:extLst>
      <p:ext uri="{BB962C8B-B14F-4D97-AF65-F5344CB8AC3E}">
        <p14:creationId xmlns:p14="http://schemas.microsoft.com/office/powerpoint/2010/main" val="26477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500"/>
                                        <p:tgtEl>
                                          <p:spTgt spid="2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5"/>
                                        </p:tgtEl>
                                        <p:attrNameLst>
                                          <p:attrName>style.visibility</p:attrName>
                                        </p:attrNameLst>
                                      </p:cBhvr>
                                      <p:to>
                                        <p:strVal val="visible"/>
                                      </p:to>
                                    </p:set>
                                    <p:animEffect transition="in" filter="fade">
                                      <p:cBhvr>
                                        <p:cTn id="24" dur="500"/>
                                        <p:tgtEl>
                                          <p:spTgt spid="2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7"/>
                                        </p:tgtEl>
                                        <p:attrNameLst>
                                          <p:attrName>style.visibility</p:attrName>
                                        </p:attrNameLst>
                                      </p:cBhvr>
                                      <p:to>
                                        <p:strVal val="visible"/>
                                      </p:to>
                                    </p:set>
                                    <p:animEffect transition="in" filter="fade">
                                      <p:cBhvr>
                                        <p:cTn id="29" dur="500"/>
                                        <p:tgtEl>
                                          <p:spTgt spid="167"/>
                                        </p:tgtEl>
                                      </p:cBhvr>
                                    </p:animEffect>
                                  </p:childTnLst>
                                </p:cTn>
                              </p:par>
                              <p:par>
                                <p:cTn id="30" presetID="10" presetClass="entr" presetSubtype="0" fill="hold" nodeType="withEffect">
                                  <p:stCondLst>
                                    <p:cond delay="0"/>
                                  </p:stCondLst>
                                  <p:childTnLst>
                                    <p:set>
                                      <p:cBhvr>
                                        <p:cTn id="31" dur="1" fill="hold">
                                          <p:stCondLst>
                                            <p:cond delay="0"/>
                                          </p:stCondLst>
                                        </p:cTn>
                                        <p:tgtEl>
                                          <p:spTgt spid="165"/>
                                        </p:tgtEl>
                                        <p:attrNameLst>
                                          <p:attrName>style.visibility</p:attrName>
                                        </p:attrNameLst>
                                      </p:cBhvr>
                                      <p:to>
                                        <p:strVal val="visible"/>
                                      </p:to>
                                    </p:set>
                                    <p:animEffect transition="in" filter="fade">
                                      <p:cBhvr>
                                        <p:cTn id="32" dur="500"/>
                                        <p:tgtEl>
                                          <p:spTgt spid="165"/>
                                        </p:tgtEl>
                                      </p:cBhvr>
                                    </p:animEffect>
                                  </p:childTnLst>
                                </p:cTn>
                              </p:par>
                              <p:par>
                                <p:cTn id="33" presetID="10" presetClass="entr" presetSubtype="0" fill="hold" nodeType="withEffect">
                                  <p:stCondLst>
                                    <p:cond delay="0"/>
                                  </p:stCondLst>
                                  <p:childTnLst>
                                    <p:set>
                                      <p:cBhvr>
                                        <p:cTn id="34" dur="1" fill="hold">
                                          <p:stCondLst>
                                            <p:cond delay="0"/>
                                          </p:stCondLst>
                                        </p:cTn>
                                        <p:tgtEl>
                                          <p:spTgt spid="166"/>
                                        </p:tgtEl>
                                        <p:attrNameLst>
                                          <p:attrName>style.visibility</p:attrName>
                                        </p:attrNameLst>
                                      </p:cBhvr>
                                      <p:to>
                                        <p:strVal val="visible"/>
                                      </p:to>
                                    </p:set>
                                    <p:animEffect transition="in" filter="fade">
                                      <p:cBhvr>
                                        <p:cTn id="35" dur="500"/>
                                        <p:tgtEl>
                                          <p:spTgt spid="16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8"/>
                                        </p:tgtEl>
                                        <p:attrNameLst>
                                          <p:attrName>style.visibility</p:attrName>
                                        </p:attrNameLst>
                                      </p:cBhvr>
                                      <p:to>
                                        <p:strVal val="visible"/>
                                      </p:to>
                                    </p:set>
                                    <p:animEffect transition="in" filter="fade">
                                      <p:cBhvr>
                                        <p:cTn id="38" dur="500"/>
                                        <p:tgtEl>
                                          <p:spTgt spid="168"/>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fade">
                                      <p:cBhvr>
                                        <p:cTn id="44" dur="500"/>
                                        <p:tgtEl>
                                          <p:spTgt spid="1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fade">
                                      <p:cBhvr>
                                        <p:cTn id="49" dur="500"/>
                                        <p:tgtEl>
                                          <p:spTgt spid="121"/>
                                        </p:tgtEl>
                                      </p:cBhvr>
                                    </p:animEffect>
                                  </p:childTnLst>
                                </p:cTn>
                              </p:par>
                              <p:par>
                                <p:cTn id="50" presetID="10" presetClass="entr" presetSubtype="0" fill="hold" nodeType="with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fade">
                                      <p:cBhvr>
                                        <p:cTn id="52" dur="500"/>
                                        <p:tgtEl>
                                          <p:spTgt spid="122"/>
                                        </p:tgtEl>
                                      </p:cBhvr>
                                    </p:animEffect>
                                  </p:childTnLst>
                                </p:cTn>
                              </p:par>
                              <p:par>
                                <p:cTn id="53" presetID="10" presetClass="entr" presetSubtype="0" fill="hold" nodeType="with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fade">
                                      <p:cBhvr>
                                        <p:cTn id="55" dur="500"/>
                                        <p:tgtEl>
                                          <p:spTgt spid="1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7"/>
                                        </p:tgtEl>
                                        <p:attrNameLst>
                                          <p:attrName>style.visibility</p:attrName>
                                        </p:attrNameLst>
                                      </p:cBhvr>
                                      <p:to>
                                        <p:strVal val="visible"/>
                                      </p:to>
                                    </p:set>
                                    <p:animEffect transition="in" filter="fade">
                                      <p:cBhvr>
                                        <p:cTn id="58" dur="500"/>
                                        <p:tgtEl>
                                          <p:spTgt spid="127"/>
                                        </p:tgtEl>
                                      </p:cBhvr>
                                    </p:animEffect>
                                  </p:childTnLst>
                                </p:cTn>
                              </p:par>
                              <p:par>
                                <p:cTn id="59" presetID="1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116" grpId="0"/>
      <p:bldP spid="127" grpId="0"/>
      <p:bldP spid="167" grpId="0"/>
      <p:bldP spid="168" grpId="0"/>
      <p:bldP spid="169" grpId="0"/>
      <p:bldP spid="19" grpId="0" animBg="1"/>
      <p:bldP spid="225" grpId="0" animBg="1"/>
      <p:bldP spid="2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0E6061-CAF2-2348-8618-67E26BF17AD1}"/>
              </a:ext>
            </a:extLst>
          </p:cNvPr>
          <p:cNvSpPr/>
          <p:nvPr/>
        </p:nvSpPr>
        <p:spPr>
          <a:xfrm>
            <a:off x="285569" y="1439187"/>
            <a:ext cx="3300260" cy="2462213"/>
          </a:xfrm>
          <a:prstGeom prst="rect">
            <a:avLst/>
          </a:prstGeom>
        </p:spPr>
        <p:txBody>
          <a:bodyPr wrap="square">
            <a:spAutoFit/>
          </a:bodyPr>
          <a:lstStyle/>
          <a:p>
            <a:pPr marL="361950" lvl="1" indent="-285750" algn="just">
              <a:buSzPts val="2400"/>
              <a:buFont typeface="Arial" panose="020B0604020202020204" pitchFamily="34" charset="0"/>
              <a:buChar char="•"/>
            </a:pPr>
            <a:r>
              <a:rPr lang="en-US" sz="1600" b="1" dirty="0">
                <a:latin typeface="Cambria" panose="02040503050406030204" pitchFamily="18" charset="0"/>
              </a:rPr>
              <a:t>Convolution</a:t>
            </a:r>
            <a:r>
              <a:rPr lang="en-US" sz="1600" dirty="0">
                <a:latin typeface="Cambria" panose="02040503050406030204" pitchFamily="18" charset="0"/>
              </a:rPr>
              <a:t> – set of mathematical operations that combine two sources of information (input and filter).  (</a:t>
            </a:r>
            <a:r>
              <a:rPr lang="en-US" sz="1600" dirty="0" err="1">
                <a:latin typeface="Cambria" panose="02040503050406030204" pitchFamily="18" charset="0"/>
              </a:rPr>
              <a:t>eg.</a:t>
            </a:r>
            <a:r>
              <a:rPr lang="en-US" sz="1600" dirty="0">
                <a:latin typeface="Cambria" panose="02040503050406030204" pitchFamily="18" charset="0"/>
              </a:rPr>
              <a:t> take the two matrices and combine them together)</a:t>
            </a:r>
          </a:p>
          <a:p>
            <a:pPr marL="361950" lvl="1" indent="-285750" algn="just">
              <a:buSzPts val="2400"/>
              <a:buFont typeface="Arial" panose="020B0604020202020204" pitchFamily="34" charset="0"/>
              <a:buChar char="•"/>
            </a:pPr>
            <a:endParaRPr lang="en-US" sz="500" dirty="0">
              <a:latin typeface="Cambria" panose="02040503050406030204" pitchFamily="18" charset="0"/>
            </a:endParaRPr>
          </a:p>
          <a:p>
            <a:pPr marL="361950" lvl="1" indent="-285750" algn="just">
              <a:buSzPts val="2400"/>
              <a:buFont typeface="Arial" panose="020B0604020202020204" pitchFamily="34" charset="0"/>
              <a:buChar char="•"/>
            </a:pPr>
            <a:r>
              <a:rPr lang="en-US" sz="1600" dirty="0">
                <a:latin typeface="Cambria" panose="02040503050406030204" pitchFamily="18" charset="0"/>
              </a:rPr>
              <a:t>Input:  Input image.</a:t>
            </a:r>
          </a:p>
          <a:p>
            <a:pPr marL="361950" lvl="1" indent="-285750" algn="just">
              <a:buSzPts val="2400"/>
              <a:buFont typeface="Arial" panose="020B0604020202020204" pitchFamily="34" charset="0"/>
              <a:buChar char="•"/>
            </a:pPr>
            <a:endParaRPr lang="en-US" sz="500" dirty="0">
              <a:latin typeface="Cambria" panose="02040503050406030204" pitchFamily="18" charset="0"/>
            </a:endParaRPr>
          </a:p>
          <a:p>
            <a:pPr marL="361950" lvl="1" indent="-285750" algn="just">
              <a:buSzPts val="2400"/>
              <a:buFont typeface="Arial" panose="020B0604020202020204" pitchFamily="34" charset="0"/>
              <a:buChar char="•"/>
            </a:pPr>
            <a:r>
              <a:rPr lang="en-US" sz="1600" b="1" dirty="0">
                <a:latin typeface="Cambria" panose="02040503050406030204" pitchFamily="18" charset="0"/>
              </a:rPr>
              <a:t>Filter</a:t>
            </a:r>
            <a:r>
              <a:rPr lang="en-US" sz="1600" dirty="0">
                <a:latin typeface="Cambria" panose="02040503050406030204" pitchFamily="18" charset="0"/>
              </a:rPr>
              <a:t>:  (kernel / weight) – smaller-sized matrix.</a:t>
            </a:r>
          </a:p>
        </p:txBody>
      </p:sp>
      <p:sp>
        <p:nvSpPr>
          <p:cNvPr id="10" name="Slide Number Placeholder 17">
            <a:extLst>
              <a:ext uri="{FF2B5EF4-FFF2-40B4-BE49-F238E27FC236}">
                <a16:creationId xmlns:a16="http://schemas.microsoft.com/office/drawing/2014/main" id="{1B3014A4-2B48-A943-B427-BFEFD13DE4CC}"/>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8</a:t>
            </a:fld>
            <a:endParaRPr lang="en-US" dirty="0"/>
          </a:p>
        </p:txBody>
      </p:sp>
      <p:grpSp>
        <p:nvGrpSpPr>
          <p:cNvPr id="11" name="Group 10">
            <a:extLst>
              <a:ext uri="{FF2B5EF4-FFF2-40B4-BE49-F238E27FC236}">
                <a16:creationId xmlns:a16="http://schemas.microsoft.com/office/drawing/2014/main" id="{0DC461F3-0EB6-DC46-A7CB-CF3AB5BED8E7}"/>
              </a:ext>
            </a:extLst>
          </p:cNvPr>
          <p:cNvGrpSpPr/>
          <p:nvPr/>
        </p:nvGrpSpPr>
        <p:grpSpPr>
          <a:xfrm>
            <a:off x="394809" y="165226"/>
            <a:ext cx="5843429" cy="830997"/>
            <a:chOff x="5209477" y="1462970"/>
            <a:chExt cx="5843429" cy="830997"/>
          </a:xfrm>
        </p:grpSpPr>
        <p:sp>
          <p:nvSpPr>
            <p:cNvPr id="12" name="TextBox 121">
              <a:extLst>
                <a:ext uri="{FF2B5EF4-FFF2-40B4-BE49-F238E27FC236}">
                  <a16:creationId xmlns:a16="http://schemas.microsoft.com/office/drawing/2014/main" id="{464DBBC4-5608-5C44-8C43-1E1C955EB484}"/>
                </a:ext>
              </a:extLst>
            </p:cNvPr>
            <p:cNvSpPr txBox="1"/>
            <p:nvPr/>
          </p:nvSpPr>
          <p:spPr>
            <a:xfrm>
              <a:off x="6190449" y="1580296"/>
              <a:ext cx="4862457"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200" b="1" kern="0" dirty="0">
                  <a:solidFill>
                    <a:prstClr val="black">
                      <a:lumMod val="65000"/>
                      <a:lumOff val="35000"/>
                    </a:prstClr>
                  </a:solidFill>
                  <a:latin typeface="Cambria" panose="02040503050406030204" pitchFamily="18" charset="0"/>
                  <a:cs typeface="Arial" pitchFamily="34" charset="0"/>
                </a:rPr>
                <a:t>Perform Convolution</a:t>
              </a:r>
            </a:p>
          </p:txBody>
        </p:sp>
        <p:sp>
          <p:nvSpPr>
            <p:cNvPr id="13" name="TextBox 12">
              <a:extLst>
                <a:ext uri="{FF2B5EF4-FFF2-40B4-BE49-F238E27FC236}">
                  <a16:creationId xmlns:a16="http://schemas.microsoft.com/office/drawing/2014/main" id="{29C05BCD-A50B-F945-B518-B33841CD095F}"/>
                </a:ext>
              </a:extLst>
            </p:cNvPr>
            <p:cNvSpPr txBox="1"/>
            <p:nvPr/>
          </p:nvSpPr>
          <p:spPr>
            <a:xfrm>
              <a:off x="5209477" y="1462970"/>
              <a:ext cx="912429" cy="830997"/>
            </a:xfrm>
            <a:prstGeom prst="rect">
              <a:avLst/>
            </a:prstGeom>
            <a:noFill/>
          </p:spPr>
          <p:txBody>
            <a:bodyPr wrap="none" rtlCol="0" anchor="ctr">
              <a:spAutoFit/>
            </a:bodyPr>
            <a:lstStyle/>
            <a:p>
              <a:pPr algn="ctr" defTabSz="1218987"/>
              <a:r>
                <a:rPr lang="en-IN" sz="4800" b="1" dirty="0">
                  <a:solidFill>
                    <a:srgbClr val="FEC003"/>
                  </a:solidFill>
                  <a:latin typeface="Cambria" panose="02040503050406030204" pitchFamily="18" charset="0"/>
                  <a:cs typeface="Arial" pitchFamily="34" charset="0"/>
                </a:rPr>
                <a:t>02</a:t>
              </a:r>
            </a:p>
          </p:txBody>
        </p:sp>
      </p:grpSp>
      <p:sp>
        <p:nvSpPr>
          <p:cNvPr id="17" name="Rectangle 16">
            <a:extLst>
              <a:ext uri="{FF2B5EF4-FFF2-40B4-BE49-F238E27FC236}">
                <a16:creationId xmlns:a16="http://schemas.microsoft.com/office/drawing/2014/main" id="{1794B915-F138-6945-B86B-DC21DF1976FC}"/>
              </a:ext>
            </a:extLst>
          </p:cNvPr>
          <p:cNvSpPr/>
          <p:nvPr/>
        </p:nvSpPr>
        <p:spPr>
          <a:xfrm>
            <a:off x="7871192" y="4362594"/>
            <a:ext cx="4029252" cy="2308324"/>
          </a:xfrm>
          <a:prstGeom prst="rect">
            <a:avLst/>
          </a:prstGeom>
        </p:spPr>
        <p:txBody>
          <a:bodyPr wrap="square">
            <a:spAutoFit/>
          </a:bodyPr>
          <a:lstStyle/>
          <a:p>
            <a:pPr lvl="1" indent="-381000" algn="just">
              <a:buSzPts val="2400"/>
              <a:buFont typeface="Arial" panose="020B0604020202020204" pitchFamily="34" charset="0"/>
              <a:buChar char="•"/>
            </a:pPr>
            <a:r>
              <a:rPr lang="en-US" sz="1600" dirty="0">
                <a:latin typeface="Cambria" panose="02040503050406030204" pitchFamily="18" charset="0"/>
              </a:rPr>
              <a:t>The values in each matrix represent the shape of the sign. All other values outside the ‘line’ shape will be 0.</a:t>
            </a:r>
          </a:p>
          <a:p>
            <a:pPr lvl="1" indent="-381000" algn="just">
              <a:buSzPts val="2400"/>
              <a:buFont typeface="Arial" panose="020B0604020202020204" pitchFamily="34" charset="0"/>
              <a:buChar char="•"/>
            </a:pPr>
            <a:r>
              <a:rPr lang="en-US" sz="1600" dirty="0">
                <a:latin typeface="Cambria" panose="02040503050406030204" pitchFamily="18" charset="0"/>
              </a:rPr>
              <a:t>Take the ‘filter’ and perform the dot product with each part of the input images. </a:t>
            </a:r>
          </a:p>
          <a:p>
            <a:pPr lvl="1" indent="-381000" algn="just">
              <a:buSzPts val="2400"/>
              <a:buFont typeface="Arial" panose="020B0604020202020204" pitchFamily="34" charset="0"/>
              <a:buChar char="•"/>
            </a:pPr>
            <a:r>
              <a:rPr lang="en-US" sz="1600" dirty="0">
                <a:latin typeface="Cambria" panose="02040503050406030204" pitchFamily="18" charset="0"/>
              </a:rPr>
              <a:t>If the receptive field does not exist, then the dot product value = 0, meaning it is irrelevant.</a:t>
            </a:r>
          </a:p>
        </p:txBody>
      </p:sp>
      <p:graphicFrame>
        <p:nvGraphicFramePr>
          <p:cNvPr id="18" name="Table 17">
            <a:extLst>
              <a:ext uri="{FF2B5EF4-FFF2-40B4-BE49-F238E27FC236}">
                <a16:creationId xmlns:a16="http://schemas.microsoft.com/office/drawing/2014/main" id="{60717589-0F24-5F4C-A90D-01818A43D702}"/>
              </a:ext>
            </a:extLst>
          </p:cNvPr>
          <p:cNvGraphicFramePr>
            <a:graphicFrameLocks noGrp="1"/>
          </p:cNvGraphicFramePr>
          <p:nvPr/>
        </p:nvGraphicFramePr>
        <p:xfrm>
          <a:off x="10510738" y="2980858"/>
          <a:ext cx="1109236" cy="988720"/>
        </p:xfrm>
        <a:graphic>
          <a:graphicData uri="http://schemas.openxmlformats.org/drawingml/2006/table">
            <a:tbl>
              <a:tblPr firstRow="1" bandRow="1">
                <a:tableStyleId>{0505E3EF-67EA-436B-97B2-0124C06EBD24}</a:tableStyleId>
              </a:tblPr>
              <a:tblGrid>
                <a:gridCol w="277309">
                  <a:extLst>
                    <a:ext uri="{9D8B030D-6E8A-4147-A177-3AD203B41FA5}">
                      <a16:colId xmlns:a16="http://schemas.microsoft.com/office/drawing/2014/main" val="624394524"/>
                    </a:ext>
                  </a:extLst>
                </a:gridCol>
                <a:gridCol w="277309">
                  <a:extLst>
                    <a:ext uri="{9D8B030D-6E8A-4147-A177-3AD203B41FA5}">
                      <a16:colId xmlns:a16="http://schemas.microsoft.com/office/drawing/2014/main" val="957331314"/>
                    </a:ext>
                  </a:extLst>
                </a:gridCol>
                <a:gridCol w="277309">
                  <a:extLst>
                    <a:ext uri="{9D8B030D-6E8A-4147-A177-3AD203B41FA5}">
                      <a16:colId xmlns:a16="http://schemas.microsoft.com/office/drawing/2014/main" val="4034310881"/>
                    </a:ext>
                  </a:extLst>
                </a:gridCol>
                <a:gridCol w="277309">
                  <a:extLst>
                    <a:ext uri="{9D8B030D-6E8A-4147-A177-3AD203B41FA5}">
                      <a16:colId xmlns:a16="http://schemas.microsoft.com/office/drawing/2014/main" val="680916848"/>
                    </a:ext>
                  </a:extLst>
                </a:gridCol>
              </a:tblGrid>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2334223311"/>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50</a:t>
                      </a:r>
                    </a:p>
                  </a:txBody>
                  <a:tcPr marL="46270" marR="46270" marT="23135" marB="23135">
                    <a:solidFill>
                      <a:schemeClr val="bg2"/>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3919081282"/>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1909990596"/>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i="1"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3242524422"/>
                  </a:ext>
                </a:extLst>
              </a:tr>
            </a:tbl>
          </a:graphicData>
        </a:graphic>
      </p:graphicFrame>
      <p:graphicFrame>
        <p:nvGraphicFramePr>
          <p:cNvPr id="21" name="Table 20">
            <a:extLst>
              <a:ext uri="{FF2B5EF4-FFF2-40B4-BE49-F238E27FC236}">
                <a16:creationId xmlns:a16="http://schemas.microsoft.com/office/drawing/2014/main" id="{78F45BEF-85B7-5842-A037-1122409C16DE}"/>
              </a:ext>
            </a:extLst>
          </p:cNvPr>
          <p:cNvGraphicFramePr>
            <a:graphicFrameLocks noGrp="1"/>
          </p:cNvGraphicFramePr>
          <p:nvPr/>
        </p:nvGraphicFramePr>
        <p:xfrm>
          <a:off x="8884625" y="2991411"/>
          <a:ext cx="1109236" cy="988720"/>
        </p:xfrm>
        <a:graphic>
          <a:graphicData uri="http://schemas.openxmlformats.org/drawingml/2006/table">
            <a:tbl>
              <a:tblPr firstRow="1" bandRow="1">
                <a:tableStyleId>{0505E3EF-67EA-436B-97B2-0124C06EBD24}</a:tableStyleId>
              </a:tblPr>
              <a:tblGrid>
                <a:gridCol w="277309">
                  <a:extLst>
                    <a:ext uri="{9D8B030D-6E8A-4147-A177-3AD203B41FA5}">
                      <a16:colId xmlns:a16="http://schemas.microsoft.com/office/drawing/2014/main" val="624394524"/>
                    </a:ext>
                  </a:extLst>
                </a:gridCol>
                <a:gridCol w="277309">
                  <a:extLst>
                    <a:ext uri="{9D8B030D-6E8A-4147-A177-3AD203B41FA5}">
                      <a16:colId xmlns:a16="http://schemas.microsoft.com/office/drawing/2014/main" val="957331314"/>
                    </a:ext>
                  </a:extLst>
                </a:gridCol>
                <a:gridCol w="277309">
                  <a:extLst>
                    <a:ext uri="{9D8B030D-6E8A-4147-A177-3AD203B41FA5}">
                      <a16:colId xmlns:a16="http://schemas.microsoft.com/office/drawing/2014/main" val="4034310881"/>
                    </a:ext>
                  </a:extLst>
                </a:gridCol>
                <a:gridCol w="277309">
                  <a:extLst>
                    <a:ext uri="{9D8B030D-6E8A-4147-A177-3AD203B41FA5}">
                      <a16:colId xmlns:a16="http://schemas.microsoft.com/office/drawing/2014/main" val="680916848"/>
                    </a:ext>
                  </a:extLst>
                </a:gridCol>
              </a:tblGrid>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2334223311"/>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0</a:t>
                      </a:r>
                    </a:p>
                  </a:txBody>
                  <a:tcPr marL="46270" marR="46270" marT="23135" marB="23135">
                    <a:solidFill>
                      <a:schemeClr val="bg2"/>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3919081282"/>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1909990596"/>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i="1"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3242524422"/>
                  </a:ext>
                </a:extLst>
              </a:tr>
            </a:tbl>
          </a:graphicData>
        </a:graphic>
      </p:graphicFrame>
      <p:grpSp>
        <p:nvGrpSpPr>
          <p:cNvPr id="2" name="Group 1">
            <a:extLst>
              <a:ext uri="{FF2B5EF4-FFF2-40B4-BE49-F238E27FC236}">
                <a16:creationId xmlns:a16="http://schemas.microsoft.com/office/drawing/2014/main" id="{DE9804FF-9B0C-2848-8D4C-74034DF7573B}"/>
              </a:ext>
            </a:extLst>
          </p:cNvPr>
          <p:cNvGrpSpPr/>
          <p:nvPr/>
        </p:nvGrpSpPr>
        <p:grpSpPr>
          <a:xfrm>
            <a:off x="8572655" y="1537533"/>
            <a:ext cx="3340852" cy="2798939"/>
            <a:chOff x="3178374" y="2542907"/>
            <a:chExt cx="3665357" cy="3070805"/>
          </a:xfrm>
        </p:grpSpPr>
        <p:pic>
          <p:nvPicPr>
            <p:cNvPr id="16" name="Picture 15" descr="A stop sign&#10;&#10;Description automatically generated">
              <a:extLst>
                <a:ext uri="{FF2B5EF4-FFF2-40B4-BE49-F238E27FC236}">
                  <a16:creationId xmlns:a16="http://schemas.microsoft.com/office/drawing/2014/main" id="{83CD2C00-9FCE-EE4A-9ADC-3474DD2A6F9A}"/>
                </a:ext>
              </a:extLst>
            </p:cNvPr>
            <p:cNvPicPr>
              <a:picLocks noChangeAspect="1"/>
            </p:cNvPicPr>
            <p:nvPr/>
          </p:nvPicPr>
          <p:blipFill rotWithShape="1">
            <a:blip r:embed="rId3"/>
            <a:srcRect l="13936" t="1487" r="68030" b="43247"/>
            <a:stretch/>
          </p:blipFill>
          <p:spPr>
            <a:xfrm>
              <a:off x="5483125" y="2802356"/>
              <a:ext cx="524473" cy="1205431"/>
            </a:xfrm>
            <a:prstGeom prst="rect">
              <a:avLst/>
            </a:prstGeom>
            <a:ln w="6350">
              <a:noFill/>
            </a:ln>
          </p:spPr>
        </p:pic>
        <p:sp>
          <p:nvSpPr>
            <p:cNvPr id="22" name="Oval 21">
              <a:extLst>
                <a:ext uri="{FF2B5EF4-FFF2-40B4-BE49-F238E27FC236}">
                  <a16:creationId xmlns:a16="http://schemas.microsoft.com/office/drawing/2014/main" id="{B4E6D618-8C9F-4043-A9D3-5A77DC90AD97}"/>
                </a:ext>
              </a:extLst>
            </p:cNvPr>
            <p:cNvSpPr/>
            <p:nvPr/>
          </p:nvSpPr>
          <p:spPr>
            <a:xfrm>
              <a:off x="4926602" y="4606787"/>
              <a:ext cx="197010" cy="197010"/>
            </a:xfrm>
            <a:prstGeom prst="ellipse">
              <a:avLst/>
            </a:prstGeom>
            <a:solidFill>
              <a:srgbClr val="F58220"/>
            </a:solidFill>
            <a:ln>
              <a:solidFill>
                <a:srgbClr val="F58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B5E4880-D6B0-6D44-870C-789A3F55AD39}"/>
                </a:ext>
              </a:extLst>
            </p:cNvPr>
            <p:cNvSpPr/>
            <p:nvPr/>
          </p:nvSpPr>
          <p:spPr>
            <a:xfrm>
              <a:off x="5067011" y="2542907"/>
              <a:ext cx="1510205" cy="346947"/>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Filter</a:t>
              </a:r>
            </a:p>
          </p:txBody>
        </p:sp>
        <p:sp>
          <p:nvSpPr>
            <p:cNvPr id="24" name="Rectangle 23">
              <a:extLst>
                <a:ext uri="{FF2B5EF4-FFF2-40B4-BE49-F238E27FC236}">
                  <a16:creationId xmlns:a16="http://schemas.microsoft.com/office/drawing/2014/main" id="{04170A18-43DF-0346-B8E0-C00B80705A7F}"/>
                </a:ext>
              </a:extLst>
            </p:cNvPr>
            <p:cNvSpPr/>
            <p:nvPr/>
          </p:nvSpPr>
          <p:spPr>
            <a:xfrm>
              <a:off x="3192706" y="2542907"/>
              <a:ext cx="1732937" cy="346947"/>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Receptive field</a:t>
              </a:r>
            </a:p>
          </p:txBody>
        </p:sp>
        <p:pic>
          <p:nvPicPr>
            <p:cNvPr id="25" name="Picture 24" descr="A stop sign&#10;&#10;Description automatically generated">
              <a:extLst>
                <a:ext uri="{FF2B5EF4-FFF2-40B4-BE49-F238E27FC236}">
                  <a16:creationId xmlns:a16="http://schemas.microsoft.com/office/drawing/2014/main" id="{085946F9-AE4C-1B4E-87B6-4CBF0BF6FD58}"/>
                </a:ext>
              </a:extLst>
            </p:cNvPr>
            <p:cNvPicPr>
              <a:picLocks noChangeAspect="1"/>
            </p:cNvPicPr>
            <p:nvPr/>
          </p:nvPicPr>
          <p:blipFill rotWithShape="1">
            <a:blip r:embed="rId3"/>
            <a:srcRect l="70819" t="9429" r="15100" b="42997"/>
            <a:stretch/>
          </p:blipFill>
          <p:spPr>
            <a:xfrm>
              <a:off x="3921384" y="2934068"/>
              <a:ext cx="423734" cy="1073718"/>
            </a:xfrm>
            <a:prstGeom prst="rect">
              <a:avLst/>
            </a:prstGeom>
            <a:ln w="6350">
              <a:noFill/>
            </a:ln>
          </p:spPr>
        </p:pic>
        <p:sp>
          <p:nvSpPr>
            <p:cNvPr id="26" name="Rectangle 25">
              <a:extLst>
                <a:ext uri="{FF2B5EF4-FFF2-40B4-BE49-F238E27FC236}">
                  <a16:creationId xmlns:a16="http://schemas.microsoft.com/office/drawing/2014/main" id="{11AC9C95-8148-B649-9EB5-2D3EB8A7C83A}"/>
                </a:ext>
              </a:extLst>
            </p:cNvPr>
            <p:cNvSpPr/>
            <p:nvPr/>
          </p:nvSpPr>
          <p:spPr>
            <a:xfrm>
              <a:off x="3178374" y="5242274"/>
              <a:ext cx="3665357" cy="371438"/>
            </a:xfrm>
            <a:prstGeom prst="rect">
              <a:avLst/>
            </a:prstGeom>
          </p:spPr>
          <p:txBody>
            <a:bodyPr wrap="square">
              <a:spAutoFit/>
            </a:bodyPr>
            <a:lstStyle/>
            <a:p>
              <a:pPr marL="76200" lvl="1" algn="just">
                <a:buSzPts val="2400"/>
              </a:pPr>
              <a:r>
                <a:rPr lang="en-US" sz="1600" dirty="0">
                  <a:latin typeface="Cambria" panose="02040503050406030204" pitchFamily="18" charset="0"/>
                </a:rPr>
                <a:t>Multiplication and Summation = 0</a:t>
              </a:r>
            </a:p>
          </p:txBody>
        </p:sp>
      </p:grpSp>
      <p:pic>
        <p:nvPicPr>
          <p:cNvPr id="27" name="Picture 26" descr="A stop sign&#10;&#10;Description automatically generated">
            <a:extLst>
              <a:ext uri="{FF2B5EF4-FFF2-40B4-BE49-F238E27FC236}">
                <a16:creationId xmlns:a16="http://schemas.microsoft.com/office/drawing/2014/main" id="{0EB10D0C-C2D4-854C-8B07-148A2A1A0BE5}"/>
              </a:ext>
            </a:extLst>
          </p:cNvPr>
          <p:cNvPicPr>
            <a:picLocks noChangeAspect="1"/>
          </p:cNvPicPr>
          <p:nvPr/>
        </p:nvPicPr>
        <p:blipFill rotWithShape="1">
          <a:blip r:embed="rId3"/>
          <a:srcRect l="13936" t="1486" r="13351" b="1513"/>
          <a:stretch/>
        </p:blipFill>
        <p:spPr>
          <a:xfrm>
            <a:off x="11321115" y="2241818"/>
            <a:ext cx="721974" cy="722344"/>
          </a:xfrm>
          <a:prstGeom prst="rect">
            <a:avLst/>
          </a:prstGeom>
          <a:ln w="6350">
            <a:noFill/>
          </a:ln>
        </p:spPr>
      </p:pic>
      <p:sp>
        <p:nvSpPr>
          <p:cNvPr id="28" name="Rectangle 27">
            <a:extLst>
              <a:ext uri="{FF2B5EF4-FFF2-40B4-BE49-F238E27FC236}">
                <a16:creationId xmlns:a16="http://schemas.microsoft.com/office/drawing/2014/main" id="{D316150A-7BF9-A64D-8DDB-4FF27A710C46}"/>
              </a:ext>
            </a:extLst>
          </p:cNvPr>
          <p:cNvSpPr/>
          <p:nvPr/>
        </p:nvSpPr>
        <p:spPr>
          <a:xfrm>
            <a:off x="305090" y="1071274"/>
            <a:ext cx="3300260"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Definition</a:t>
            </a:r>
          </a:p>
        </p:txBody>
      </p:sp>
      <p:sp>
        <p:nvSpPr>
          <p:cNvPr id="29" name="Rectangle 28">
            <a:extLst>
              <a:ext uri="{FF2B5EF4-FFF2-40B4-BE49-F238E27FC236}">
                <a16:creationId xmlns:a16="http://schemas.microsoft.com/office/drawing/2014/main" id="{5ACB4C57-91D8-094F-9D0E-E4D85D664AF9}"/>
              </a:ext>
            </a:extLst>
          </p:cNvPr>
          <p:cNvSpPr/>
          <p:nvPr/>
        </p:nvSpPr>
        <p:spPr>
          <a:xfrm>
            <a:off x="4072494" y="1071274"/>
            <a:ext cx="3721604"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What happens?</a:t>
            </a:r>
          </a:p>
        </p:txBody>
      </p:sp>
      <p:sp>
        <p:nvSpPr>
          <p:cNvPr id="30" name="Rectangle 29">
            <a:extLst>
              <a:ext uri="{FF2B5EF4-FFF2-40B4-BE49-F238E27FC236}">
                <a16:creationId xmlns:a16="http://schemas.microsoft.com/office/drawing/2014/main" id="{ADE28D09-4ACB-A745-8D4D-E797C3F33576}"/>
              </a:ext>
            </a:extLst>
          </p:cNvPr>
          <p:cNvSpPr/>
          <p:nvPr/>
        </p:nvSpPr>
        <p:spPr>
          <a:xfrm>
            <a:off x="8130609" y="1071274"/>
            <a:ext cx="3809024"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How can this step help ?</a:t>
            </a:r>
          </a:p>
        </p:txBody>
      </p:sp>
      <p:sp>
        <p:nvSpPr>
          <p:cNvPr id="3" name="Rectangle 2">
            <a:extLst>
              <a:ext uri="{FF2B5EF4-FFF2-40B4-BE49-F238E27FC236}">
                <a16:creationId xmlns:a16="http://schemas.microsoft.com/office/drawing/2014/main" id="{72F699B5-A691-D840-AB65-D0C26C9738D8}"/>
              </a:ext>
            </a:extLst>
          </p:cNvPr>
          <p:cNvSpPr/>
          <p:nvPr/>
        </p:nvSpPr>
        <p:spPr>
          <a:xfrm>
            <a:off x="11151898" y="2293128"/>
            <a:ext cx="338434" cy="314918"/>
          </a:xfrm>
          <a:prstGeom prst="rect">
            <a:avLst/>
          </a:prstGeom>
          <a:no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rossword puzzle&#10;&#10;Description automatically generated">
            <a:extLst>
              <a:ext uri="{FF2B5EF4-FFF2-40B4-BE49-F238E27FC236}">
                <a16:creationId xmlns:a16="http://schemas.microsoft.com/office/drawing/2014/main" id="{FD354970-F9D5-F84F-B1D1-0D744801C705}"/>
              </a:ext>
            </a:extLst>
          </p:cNvPr>
          <p:cNvPicPr>
            <a:picLocks noChangeAspect="1"/>
          </p:cNvPicPr>
          <p:nvPr/>
        </p:nvPicPr>
        <p:blipFill>
          <a:blip r:embed="rId4"/>
          <a:stretch>
            <a:fillRect/>
          </a:stretch>
        </p:blipFill>
        <p:spPr>
          <a:xfrm>
            <a:off x="4270319" y="3102684"/>
            <a:ext cx="3340852" cy="1945118"/>
          </a:xfrm>
          <a:prstGeom prst="rect">
            <a:avLst/>
          </a:prstGeom>
        </p:spPr>
      </p:pic>
      <p:pic>
        <p:nvPicPr>
          <p:cNvPr id="9" name="Picture 8">
            <a:extLst>
              <a:ext uri="{FF2B5EF4-FFF2-40B4-BE49-F238E27FC236}">
                <a16:creationId xmlns:a16="http://schemas.microsoft.com/office/drawing/2014/main" id="{B097A06B-126D-3D43-9D51-7AA3953CE2DE}"/>
              </a:ext>
            </a:extLst>
          </p:cNvPr>
          <p:cNvPicPr>
            <a:picLocks noChangeAspect="1"/>
          </p:cNvPicPr>
          <p:nvPr/>
        </p:nvPicPr>
        <p:blipFill>
          <a:blip r:embed="rId5"/>
          <a:stretch>
            <a:fillRect/>
          </a:stretch>
        </p:blipFill>
        <p:spPr>
          <a:xfrm>
            <a:off x="485800" y="4447467"/>
            <a:ext cx="2985729" cy="1815882"/>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3E1988D0-5CE9-5A4C-B2A7-133AD762D519}"/>
              </a:ext>
            </a:extLst>
          </p:cNvPr>
          <p:cNvPicPr>
            <a:picLocks noChangeAspect="1"/>
          </p:cNvPicPr>
          <p:nvPr/>
        </p:nvPicPr>
        <p:blipFill>
          <a:blip r:embed="rId6"/>
          <a:stretch>
            <a:fillRect/>
          </a:stretch>
        </p:blipFill>
        <p:spPr>
          <a:xfrm>
            <a:off x="4530339" y="4982324"/>
            <a:ext cx="2893383" cy="1696121"/>
          </a:xfrm>
          <a:prstGeom prst="rect">
            <a:avLst/>
          </a:prstGeom>
        </p:spPr>
      </p:pic>
      <p:sp>
        <p:nvSpPr>
          <p:cNvPr id="33" name="Rectangle 32">
            <a:extLst>
              <a:ext uri="{FF2B5EF4-FFF2-40B4-BE49-F238E27FC236}">
                <a16:creationId xmlns:a16="http://schemas.microsoft.com/office/drawing/2014/main" id="{28818BD0-3EDA-1B4A-9173-D3C5BC7D35B0}"/>
              </a:ext>
            </a:extLst>
          </p:cNvPr>
          <p:cNvSpPr/>
          <p:nvPr/>
        </p:nvSpPr>
        <p:spPr>
          <a:xfrm>
            <a:off x="3927828" y="1430040"/>
            <a:ext cx="3935592" cy="1815882"/>
          </a:xfrm>
          <a:prstGeom prst="rect">
            <a:avLst/>
          </a:prstGeom>
        </p:spPr>
        <p:txBody>
          <a:bodyPr wrap="square">
            <a:spAutoFit/>
          </a:bodyPr>
          <a:lstStyle/>
          <a:p>
            <a:pPr lvl="1" indent="-381000" algn="just">
              <a:buSzPts val="2400"/>
              <a:buFont typeface="Arial" panose="020B0604020202020204" pitchFamily="34" charset="0"/>
              <a:buChar char="•"/>
            </a:pPr>
            <a:r>
              <a:rPr lang="en-US" sz="1600" dirty="0">
                <a:latin typeface="Cambria" panose="02040503050406030204" pitchFamily="18" charset="0"/>
              </a:rPr>
              <a:t>Compute the dot product between the </a:t>
            </a:r>
            <a:r>
              <a:rPr lang="en-US" sz="1600" b="1" dirty="0">
                <a:latin typeface="Cambria" panose="02040503050406030204" pitchFamily="18" charset="0"/>
              </a:rPr>
              <a:t>filter </a:t>
            </a:r>
            <a:r>
              <a:rPr lang="en-US" sz="1600" dirty="0">
                <a:latin typeface="Cambria" panose="02040503050406030204" pitchFamily="18" charset="0"/>
              </a:rPr>
              <a:t>and input matrix, then sum the dot product results to get the “convolved” value. </a:t>
            </a:r>
          </a:p>
          <a:p>
            <a:pPr lvl="1" indent="-381000" algn="just">
              <a:buSzPts val="2400"/>
              <a:buFont typeface="Arial" panose="020B0604020202020204" pitchFamily="34" charset="0"/>
              <a:buChar char="•"/>
            </a:pPr>
            <a:r>
              <a:rPr lang="en-US" sz="1600" dirty="0">
                <a:latin typeface="Cambria" panose="02040503050406030204" pitchFamily="18" charset="0"/>
              </a:rPr>
              <a:t>Enter that value in the next layer called ‘activation matrix’ (feature map / activation map)</a:t>
            </a:r>
          </a:p>
        </p:txBody>
      </p:sp>
      <p:sp>
        <p:nvSpPr>
          <p:cNvPr id="34" name="Rectangle 33">
            <a:extLst>
              <a:ext uri="{FF2B5EF4-FFF2-40B4-BE49-F238E27FC236}">
                <a16:creationId xmlns:a16="http://schemas.microsoft.com/office/drawing/2014/main" id="{F0615232-A045-9147-B914-9F9278F1D888}"/>
              </a:ext>
            </a:extLst>
          </p:cNvPr>
          <p:cNvSpPr/>
          <p:nvPr/>
        </p:nvSpPr>
        <p:spPr>
          <a:xfrm>
            <a:off x="745067" y="7027333"/>
            <a:ext cx="4927600" cy="2082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t>
            </a:r>
          </a:p>
          <a:p>
            <a:r>
              <a:rPr lang="en-US" dirty="0"/>
              <a:t>Input matrix: 3 dimensional</a:t>
            </a:r>
          </a:p>
          <a:p>
            <a:r>
              <a:rPr lang="en-US" dirty="0"/>
              <a:t>Features that are learned: edge shapes, more abstract shapes.</a:t>
            </a:r>
          </a:p>
          <a:p>
            <a:r>
              <a:rPr lang="en-US" dirty="0"/>
              <a:t>Multiply the receptive field</a:t>
            </a:r>
          </a:p>
          <a:p>
            <a:r>
              <a:rPr lang="en-US" dirty="0"/>
              <a:t>Combine Kernel + Input &gt;&gt; </a:t>
            </a:r>
          </a:p>
          <a:p>
            <a:r>
              <a:rPr lang="en-US" dirty="0"/>
              <a:t>Activation Map | Feature Map</a:t>
            </a:r>
          </a:p>
        </p:txBody>
      </p:sp>
      <p:sp>
        <p:nvSpPr>
          <p:cNvPr id="35" name="Rectangle 34">
            <a:extLst>
              <a:ext uri="{FF2B5EF4-FFF2-40B4-BE49-F238E27FC236}">
                <a16:creationId xmlns:a16="http://schemas.microsoft.com/office/drawing/2014/main" id="{83B56E4B-B1E6-8542-AD82-3928FF585678}"/>
              </a:ext>
            </a:extLst>
          </p:cNvPr>
          <p:cNvSpPr/>
          <p:nvPr/>
        </p:nvSpPr>
        <p:spPr>
          <a:xfrm>
            <a:off x="6245897" y="3235087"/>
            <a:ext cx="1502354" cy="291189"/>
          </a:xfrm>
          <a:prstGeom prst="rect">
            <a:avLst/>
          </a:prstGeom>
          <a:solidFill>
            <a:srgbClr val="FFA39D"/>
          </a:solidFill>
          <a:ln>
            <a:solidFill>
              <a:srgbClr val="FFA3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Activation map</a:t>
            </a:r>
          </a:p>
        </p:txBody>
      </p:sp>
      <p:sp>
        <p:nvSpPr>
          <p:cNvPr id="36" name="Rectangle 35">
            <a:extLst>
              <a:ext uri="{FF2B5EF4-FFF2-40B4-BE49-F238E27FC236}">
                <a16:creationId xmlns:a16="http://schemas.microsoft.com/office/drawing/2014/main" id="{C198636E-B593-7545-B328-CAF20825594D}"/>
              </a:ext>
            </a:extLst>
          </p:cNvPr>
          <p:cNvSpPr/>
          <p:nvPr/>
        </p:nvSpPr>
        <p:spPr>
          <a:xfrm>
            <a:off x="553386" y="-3158414"/>
            <a:ext cx="10598014" cy="2262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Convolution: combine 2 pain buckets &gt; 1 bucket</a:t>
            </a:r>
          </a:p>
          <a:p>
            <a:r>
              <a:rPr lang="en-US" dirty="0"/>
              <a:t>Combine value of each layer with an input of the matrix</a:t>
            </a:r>
          </a:p>
          <a:p>
            <a:r>
              <a:rPr lang="en-US" dirty="0"/>
              <a:t>Each layer, there is a weight = feature matrix, feature map, filter, Kernel.</a:t>
            </a:r>
          </a:p>
          <a:p>
            <a:r>
              <a:rPr lang="en-US" dirty="0"/>
              <a:t>Input matrix (images). Set of matrices: feature that are learned.</a:t>
            </a:r>
          </a:p>
          <a:p>
            <a:r>
              <a:rPr lang="en-US" dirty="0"/>
              <a:t>Don’t multiply the matrix all on once, take receptive filed, slide it &gt;&gt; define the interval:</a:t>
            </a:r>
          </a:p>
          <a:p>
            <a:r>
              <a:rPr lang="en-US" dirty="0"/>
              <a:t>Multiply feature matrix by input (receptive field) &gt;&gt; new matrix: convolved feature.</a:t>
            </a:r>
          </a:p>
          <a:p>
            <a:r>
              <a:rPr lang="en-US" dirty="0"/>
              <a:t>Convolved feature &gt;&gt; apply to the next layers&gt; </a:t>
            </a:r>
            <a:r>
              <a:rPr lang="en-US" dirty="0" err="1"/>
              <a:t>reapt</a:t>
            </a:r>
            <a:r>
              <a:rPr lang="en-US" dirty="0"/>
              <a:t> the process over again.</a:t>
            </a:r>
          </a:p>
          <a:p>
            <a:r>
              <a:rPr lang="en-US" dirty="0"/>
              <a:t>Set</a:t>
            </a:r>
          </a:p>
        </p:txBody>
      </p:sp>
    </p:spTree>
    <p:extLst>
      <p:ext uri="{BB962C8B-B14F-4D97-AF65-F5344CB8AC3E}">
        <p14:creationId xmlns:p14="http://schemas.microsoft.com/office/powerpoint/2010/main" val="289993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28" grpId="0" animBg="1"/>
      <p:bldP spid="29" grpId="0" animBg="1"/>
      <p:bldP spid="30" grpId="0" animBg="1"/>
      <p:bldP spid="3" grpId="0" animBg="1"/>
      <p:bldP spid="33" grpId="0"/>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5D0F5E-750C-4045-BF39-B627B2223ED3}"/>
              </a:ext>
            </a:extLst>
          </p:cNvPr>
          <p:cNvPicPr>
            <a:picLocks noGrp="1" noChangeAspect="1"/>
          </p:cNvPicPr>
          <p:nvPr>
            <p:ph idx="1"/>
          </p:nvPr>
        </p:nvPicPr>
        <p:blipFill>
          <a:blip r:embed="rId3"/>
          <a:stretch>
            <a:fillRect/>
          </a:stretch>
        </p:blipFill>
        <p:spPr>
          <a:xfrm>
            <a:off x="6357584" y="1124883"/>
            <a:ext cx="5331238" cy="3814401"/>
          </a:xfrm>
        </p:spPr>
      </p:pic>
      <p:sp>
        <p:nvSpPr>
          <p:cNvPr id="11" name="Slide Number Placeholder 17">
            <a:extLst>
              <a:ext uri="{FF2B5EF4-FFF2-40B4-BE49-F238E27FC236}">
                <a16:creationId xmlns:a16="http://schemas.microsoft.com/office/drawing/2014/main" id="{1A1FD640-C753-3F40-B1F0-58310DF321FD}"/>
              </a:ext>
            </a:extLst>
          </p:cNvPr>
          <p:cNvSpPr>
            <a:spLocks noGrp="1"/>
          </p:cNvSpPr>
          <p:nvPr>
            <p:ph type="sldNum" sz="quarter" idx="12"/>
          </p:nvPr>
        </p:nvSpPr>
        <p:spPr>
          <a:xfrm>
            <a:off x="9448800" y="6503031"/>
            <a:ext cx="2743200" cy="365125"/>
          </a:xfrm>
        </p:spPr>
        <p:txBody>
          <a:bodyPr/>
          <a:lstStyle/>
          <a:p>
            <a:fld id="{91088A80-C4D4-834B-A83F-7755D932FE36}" type="slidenum">
              <a:rPr lang="en-US" smtClean="0"/>
              <a:t>9</a:t>
            </a:fld>
            <a:endParaRPr lang="en-US" dirty="0"/>
          </a:p>
        </p:txBody>
      </p:sp>
      <p:grpSp>
        <p:nvGrpSpPr>
          <p:cNvPr id="15" name="Group 14">
            <a:extLst>
              <a:ext uri="{FF2B5EF4-FFF2-40B4-BE49-F238E27FC236}">
                <a16:creationId xmlns:a16="http://schemas.microsoft.com/office/drawing/2014/main" id="{A9C8AB7C-EF49-A24C-8E8E-AF4DBEE7D38C}"/>
              </a:ext>
            </a:extLst>
          </p:cNvPr>
          <p:cNvGrpSpPr/>
          <p:nvPr/>
        </p:nvGrpSpPr>
        <p:grpSpPr>
          <a:xfrm>
            <a:off x="394809" y="165226"/>
            <a:ext cx="6691791" cy="830997"/>
            <a:chOff x="5209477" y="1462970"/>
            <a:chExt cx="6691791" cy="830997"/>
          </a:xfrm>
        </p:grpSpPr>
        <p:sp>
          <p:nvSpPr>
            <p:cNvPr id="18" name="TextBox 121">
              <a:extLst>
                <a:ext uri="{FF2B5EF4-FFF2-40B4-BE49-F238E27FC236}">
                  <a16:creationId xmlns:a16="http://schemas.microsoft.com/office/drawing/2014/main" id="{A563DE22-6057-8F4F-8AB2-F8E3E17BB215}"/>
                </a:ext>
              </a:extLst>
            </p:cNvPr>
            <p:cNvSpPr txBox="1"/>
            <p:nvPr/>
          </p:nvSpPr>
          <p:spPr>
            <a:xfrm>
              <a:off x="6190449" y="1580296"/>
              <a:ext cx="5710819" cy="584775"/>
            </a:xfrm>
            <a:prstGeom prst="rect">
              <a:avLst/>
            </a:prstGeom>
            <a:noFill/>
          </p:spPr>
          <p:txBody>
            <a:bodyPr wrap="square" rtlCol="0" anchor="b">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3200" b="1" kern="0" dirty="0">
                  <a:solidFill>
                    <a:prstClr val="black">
                      <a:lumMod val="65000"/>
                      <a:lumOff val="35000"/>
                    </a:prstClr>
                  </a:solidFill>
                  <a:latin typeface="Cambria" panose="02040503050406030204" pitchFamily="18" charset="0"/>
                  <a:cs typeface="Arial" pitchFamily="34" charset="0"/>
                </a:rPr>
                <a:t>Perform Convolution (cont.)</a:t>
              </a:r>
            </a:p>
          </p:txBody>
        </p:sp>
        <p:sp>
          <p:nvSpPr>
            <p:cNvPr id="19" name="TextBox 18">
              <a:extLst>
                <a:ext uri="{FF2B5EF4-FFF2-40B4-BE49-F238E27FC236}">
                  <a16:creationId xmlns:a16="http://schemas.microsoft.com/office/drawing/2014/main" id="{48032E56-C6C4-D746-A2F7-4C1E498E1DAF}"/>
                </a:ext>
              </a:extLst>
            </p:cNvPr>
            <p:cNvSpPr txBox="1"/>
            <p:nvPr/>
          </p:nvSpPr>
          <p:spPr>
            <a:xfrm>
              <a:off x="5209477" y="1462970"/>
              <a:ext cx="912429" cy="830997"/>
            </a:xfrm>
            <a:prstGeom prst="rect">
              <a:avLst/>
            </a:prstGeom>
            <a:noFill/>
          </p:spPr>
          <p:txBody>
            <a:bodyPr wrap="none" rtlCol="0" anchor="ctr">
              <a:spAutoFit/>
            </a:bodyPr>
            <a:lstStyle/>
            <a:p>
              <a:pPr algn="ctr" defTabSz="1218987"/>
              <a:r>
                <a:rPr lang="en-IN" sz="4800" b="1" dirty="0">
                  <a:solidFill>
                    <a:srgbClr val="FEC003"/>
                  </a:solidFill>
                  <a:latin typeface="Cambria" panose="02040503050406030204" pitchFamily="18" charset="0"/>
                  <a:cs typeface="Arial" pitchFamily="34" charset="0"/>
                </a:rPr>
                <a:t>02</a:t>
              </a:r>
            </a:p>
          </p:txBody>
        </p:sp>
      </p:grpSp>
      <p:grpSp>
        <p:nvGrpSpPr>
          <p:cNvPr id="8" name="Group 7">
            <a:extLst>
              <a:ext uri="{FF2B5EF4-FFF2-40B4-BE49-F238E27FC236}">
                <a16:creationId xmlns:a16="http://schemas.microsoft.com/office/drawing/2014/main" id="{A858C58E-5A69-A145-B1DE-00FDDFFDA043}"/>
              </a:ext>
            </a:extLst>
          </p:cNvPr>
          <p:cNvGrpSpPr/>
          <p:nvPr/>
        </p:nvGrpSpPr>
        <p:grpSpPr>
          <a:xfrm>
            <a:off x="2645664" y="5126401"/>
            <a:ext cx="6766560" cy="1632344"/>
            <a:chOff x="150806" y="5199344"/>
            <a:chExt cx="6766560" cy="1632344"/>
          </a:xfrm>
        </p:grpSpPr>
        <p:pic>
          <p:nvPicPr>
            <p:cNvPr id="7" name="Picture 6">
              <a:extLst>
                <a:ext uri="{FF2B5EF4-FFF2-40B4-BE49-F238E27FC236}">
                  <a16:creationId xmlns:a16="http://schemas.microsoft.com/office/drawing/2014/main" id="{EB4BBF8C-B124-0049-8C98-17A3731DA15B}"/>
                </a:ext>
              </a:extLst>
            </p:cNvPr>
            <p:cNvPicPr>
              <a:picLocks noChangeAspect="1"/>
            </p:cNvPicPr>
            <p:nvPr/>
          </p:nvPicPr>
          <p:blipFill>
            <a:blip r:embed="rId4"/>
            <a:stretch>
              <a:fillRect/>
            </a:stretch>
          </p:blipFill>
          <p:spPr>
            <a:xfrm>
              <a:off x="228600" y="5577151"/>
              <a:ext cx="6686550" cy="1254537"/>
            </a:xfrm>
            <a:prstGeom prst="rect">
              <a:avLst/>
            </a:prstGeom>
          </p:spPr>
        </p:pic>
        <p:sp>
          <p:nvSpPr>
            <p:cNvPr id="13" name="Rectangle 12">
              <a:extLst>
                <a:ext uri="{FF2B5EF4-FFF2-40B4-BE49-F238E27FC236}">
                  <a16:creationId xmlns:a16="http://schemas.microsoft.com/office/drawing/2014/main" id="{5CE2A4DF-0A88-0F4F-B5D8-463529B68B1D}"/>
                </a:ext>
              </a:extLst>
            </p:cNvPr>
            <p:cNvSpPr/>
            <p:nvPr/>
          </p:nvSpPr>
          <p:spPr>
            <a:xfrm>
              <a:off x="150806" y="5199344"/>
              <a:ext cx="6766560" cy="329184"/>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Math Function</a:t>
              </a:r>
            </a:p>
          </p:txBody>
        </p:sp>
        <p:sp>
          <p:nvSpPr>
            <p:cNvPr id="20" name="Rectangle 19">
              <a:extLst>
                <a:ext uri="{FF2B5EF4-FFF2-40B4-BE49-F238E27FC236}">
                  <a16:creationId xmlns:a16="http://schemas.microsoft.com/office/drawing/2014/main" id="{A1B0939E-8483-7841-BDA8-4E5AFF9EE19B}"/>
                </a:ext>
              </a:extLst>
            </p:cNvPr>
            <p:cNvSpPr/>
            <p:nvPr/>
          </p:nvSpPr>
          <p:spPr>
            <a:xfrm>
              <a:off x="150806" y="5584605"/>
              <a:ext cx="6766560" cy="1180896"/>
            </a:xfrm>
            <a:prstGeom prst="rect">
              <a:avLst/>
            </a:prstGeom>
            <a:no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grpSp>
      <p:graphicFrame>
        <p:nvGraphicFramePr>
          <p:cNvPr id="22" name="Table 21">
            <a:extLst>
              <a:ext uri="{FF2B5EF4-FFF2-40B4-BE49-F238E27FC236}">
                <a16:creationId xmlns:a16="http://schemas.microsoft.com/office/drawing/2014/main" id="{013AACCE-8C0C-8F45-9C1E-CE8BFE77E246}"/>
              </a:ext>
            </a:extLst>
          </p:cNvPr>
          <p:cNvGraphicFramePr>
            <a:graphicFrameLocks noGrp="1"/>
          </p:cNvGraphicFramePr>
          <p:nvPr>
            <p:extLst>
              <p:ext uri="{D42A27DB-BD31-4B8C-83A1-F6EECF244321}">
                <p14:modId xmlns:p14="http://schemas.microsoft.com/office/powerpoint/2010/main" val="3049366336"/>
              </p:ext>
            </p:extLst>
          </p:nvPr>
        </p:nvGraphicFramePr>
        <p:xfrm>
          <a:off x="2876745" y="3152308"/>
          <a:ext cx="1109236" cy="988720"/>
        </p:xfrm>
        <a:graphic>
          <a:graphicData uri="http://schemas.openxmlformats.org/drawingml/2006/table">
            <a:tbl>
              <a:tblPr firstRow="1" bandRow="1">
                <a:tableStyleId>{0505E3EF-67EA-436B-97B2-0124C06EBD24}</a:tableStyleId>
              </a:tblPr>
              <a:tblGrid>
                <a:gridCol w="277309">
                  <a:extLst>
                    <a:ext uri="{9D8B030D-6E8A-4147-A177-3AD203B41FA5}">
                      <a16:colId xmlns:a16="http://schemas.microsoft.com/office/drawing/2014/main" val="624394524"/>
                    </a:ext>
                  </a:extLst>
                </a:gridCol>
                <a:gridCol w="277309">
                  <a:extLst>
                    <a:ext uri="{9D8B030D-6E8A-4147-A177-3AD203B41FA5}">
                      <a16:colId xmlns:a16="http://schemas.microsoft.com/office/drawing/2014/main" val="957331314"/>
                    </a:ext>
                  </a:extLst>
                </a:gridCol>
                <a:gridCol w="277309">
                  <a:extLst>
                    <a:ext uri="{9D8B030D-6E8A-4147-A177-3AD203B41FA5}">
                      <a16:colId xmlns:a16="http://schemas.microsoft.com/office/drawing/2014/main" val="4034310881"/>
                    </a:ext>
                  </a:extLst>
                </a:gridCol>
                <a:gridCol w="277309">
                  <a:extLst>
                    <a:ext uri="{9D8B030D-6E8A-4147-A177-3AD203B41FA5}">
                      <a16:colId xmlns:a16="http://schemas.microsoft.com/office/drawing/2014/main" val="680916848"/>
                    </a:ext>
                  </a:extLst>
                </a:gridCol>
              </a:tblGrid>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2334223311"/>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50</a:t>
                      </a:r>
                    </a:p>
                  </a:txBody>
                  <a:tcPr marL="46270" marR="46270" marT="23135" marB="23135">
                    <a:solidFill>
                      <a:schemeClr val="bg2"/>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3919081282"/>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1909990596"/>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i="1"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3242524422"/>
                  </a:ext>
                </a:extLst>
              </a:tr>
            </a:tbl>
          </a:graphicData>
        </a:graphic>
      </p:graphicFrame>
      <p:graphicFrame>
        <p:nvGraphicFramePr>
          <p:cNvPr id="23" name="Table 22">
            <a:extLst>
              <a:ext uri="{FF2B5EF4-FFF2-40B4-BE49-F238E27FC236}">
                <a16:creationId xmlns:a16="http://schemas.microsoft.com/office/drawing/2014/main" id="{70DBB8BC-DC16-964B-906F-3CC5D7944D49}"/>
              </a:ext>
            </a:extLst>
          </p:cNvPr>
          <p:cNvGraphicFramePr>
            <a:graphicFrameLocks noGrp="1"/>
          </p:cNvGraphicFramePr>
          <p:nvPr>
            <p:extLst>
              <p:ext uri="{D42A27DB-BD31-4B8C-83A1-F6EECF244321}">
                <p14:modId xmlns:p14="http://schemas.microsoft.com/office/powerpoint/2010/main" val="3810718285"/>
              </p:ext>
            </p:extLst>
          </p:nvPr>
        </p:nvGraphicFramePr>
        <p:xfrm>
          <a:off x="1250632" y="3162861"/>
          <a:ext cx="1109236" cy="988720"/>
        </p:xfrm>
        <a:graphic>
          <a:graphicData uri="http://schemas.openxmlformats.org/drawingml/2006/table">
            <a:tbl>
              <a:tblPr firstRow="1" bandRow="1">
                <a:tableStyleId>{0505E3EF-67EA-436B-97B2-0124C06EBD24}</a:tableStyleId>
              </a:tblPr>
              <a:tblGrid>
                <a:gridCol w="277309">
                  <a:extLst>
                    <a:ext uri="{9D8B030D-6E8A-4147-A177-3AD203B41FA5}">
                      <a16:colId xmlns:a16="http://schemas.microsoft.com/office/drawing/2014/main" val="624394524"/>
                    </a:ext>
                  </a:extLst>
                </a:gridCol>
                <a:gridCol w="277309">
                  <a:extLst>
                    <a:ext uri="{9D8B030D-6E8A-4147-A177-3AD203B41FA5}">
                      <a16:colId xmlns:a16="http://schemas.microsoft.com/office/drawing/2014/main" val="957331314"/>
                    </a:ext>
                  </a:extLst>
                </a:gridCol>
                <a:gridCol w="277309">
                  <a:extLst>
                    <a:ext uri="{9D8B030D-6E8A-4147-A177-3AD203B41FA5}">
                      <a16:colId xmlns:a16="http://schemas.microsoft.com/office/drawing/2014/main" val="4034310881"/>
                    </a:ext>
                  </a:extLst>
                </a:gridCol>
                <a:gridCol w="277309">
                  <a:extLst>
                    <a:ext uri="{9D8B030D-6E8A-4147-A177-3AD203B41FA5}">
                      <a16:colId xmlns:a16="http://schemas.microsoft.com/office/drawing/2014/main" val="680916848"/>
                    </a:ext>
                  </a:extLst>
                </a:gridCol>
              </a:tblGrid>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2334223311"/>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0</a:t>
                      </a:r>
                    </a:p>
                  </a:txBody>
                  <a:tcPr marL="46270" marR="46270" marT="23135" marB="23135">
                    <a:solidFill>
                      <a:schemeClr val="bg2"/>
                    </a:solidFill>
                  </a:tcPr>
                </a:tc>
                <a:tc>
                  <a:txBody>
                    <a:bodyPr/>
                    <a:lstStyle/>
                    <a:p>
                      <a:pPr marL="0" indent="0" algn="ctr">
                        <a:buFont typeface="Arial" panose="020B0604020202020204" pitchFamily="34" charset="0"/>
                        <a:buNone/>
                      </a:pP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3919081282"/>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1909990596"/>
                  </a:ext>
                </a:extLst>
              </a:tr>
              <a:tr h="247180">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0</a:t>
                      </a:r>
                    </a:p>
                  </a:txBody>
                  <a:tcPr marL="46270" marR="46270" marT="23135" marB="23135">
                    <a:solidFill>
                      <a:schemeClr val="bg2"/>
                    </a:solidFill>
                  </a:tcPr>
                </a:tc>
                <a:tc>
                  <a:txBody>
                    <a:bodyPr/>
                    <a:lstStyle/>
                    <a:p>
                      <a:pPr algn="ctr"/>
                      <a:r>
                        <a:rPr lang="en-US" sz="900" b="0" dirty="0">
                          <a:latin typeface="Cambria" panose="02040503050406030204" pitchFamily="18" charset="0"/>
                        </a:rPr>
                        <a:t>50</a:t>
                      </a:r>
                    </a:p>
                  </a:txBody>
                  <a:tcPr marL="46270" marR="46270" marT="23135" marB="23135">
                    <a:solidFill>
                      <a:schemeClr val="bg2"/>
                    </a:solidFill>
                  </a:tcPr>
                </a:tc>
                <a:tc>
                  <a:txBody>
                    <a:bodyPr/>
                    <a:lstStyle/>
                    <a:p>
                      <a:pPr algn="ctr"/>
                      <a:r>
                        <a:rPr lang="en-US" sz="900" b="0" i="1" dirty="0">
                          <a:latin typeface="Cambria" panose="02040503050406030204" pitchFamily="18" charset="0"/>
                        </a:rPr>
                        <a:t>0</a:t>
                      </a:r>
                    </a:p>
                  </a:txBody>
                  <a:tcPr marL="46270" marR="46270" marT="23135" marB="23135">
                    <a:solidFill>
                      <a:schemeClr val="bg2"/>
                    </a:solidFill>
                  </a:tcPr>
                </a:tc>
                <a:extLst>
                  <a:ext uri="{0D108BD9-81ED-4DB2-BD59-A6C34878D82A}">
                    <a16:rowId xmlns:a16="http://schemas.microsoft.com/office/drawing/2014/main" val="3242524422"/>
                  </a:ext>
                </a:extLst>
              </a:tr>
            </a:tbl>
          </a:graphicData>
        </a:graphic>
      </p:graphicFrame>
      <p:grpSp>
        <p:nvGrpSpPr>
          <p:cNvPr id="24" name="Group 23">
            <a:extLst>
              <a:ext uri="{FF2B5EF4-FFF2-40B4-BE49-F238E27FC236}">
                <a16:creationId xmlns:a16="http://schemas.microsoft.com/office/drawing/2014/main" id="{288A090A-6C1F-8F41-AA8E-F01978E18957}"/>
              </a:ext>
            </a:extLst>
          </p:cNvPr>
          <p:cNvGrpSpPr/>
          <p:nvPr/>
        </p:nvGrpSpPr>
        <p:grpSpPr>
          <a:xfrm>
            <a:off x="938662" y="1708983"/>
            <a:ext cx="3340852" cy="3045160"/>
            <a:chOff x="3178374" y="2542907"/>
            <a:chExt cx="3665357" cy="3340942"/>
          </a:xfrm>
        </p:grpSpPr>
        <p:pic>
          <p:nvPicPr>
            <p:cNvPr id="25" name="Picture 24" descr="A stop sign&#10;&#10;Description automatically generated">
              <a:extLst>
                <a:ext uri="{FF2B5EF4-FFF2-40B4-BE49-F238E27FC236}">
                  <a16:creationId xmlns:a16="http://schemas.microsoft.com/office/drawing/2014/main" id="{F60A632F-5360-B546-9F75-1A8CF0E9C2CB}"/>
                </a:ext>
              </a:extLst>
            </p:cNvPr>
            <p:cNvPicPr>
              <a:picLocks noChangeAspect="1"/>
            </p:cNvPicPr>
            <p:nvPr/>
          </p:nvPicPr>
          <p:blipFill rotWithShape="1">
            <a:blip r:embed="rId5"/>
            <a:srcRect l="13936" t="1487" r="68030" b="43247"/>
            <a:stretch/>
          </p:blipFill>
          <p:spPr>
            <a:xfrm>
              <a:off x="5483125" y="2802356"/>
              <a:ext cx="524473" cy="1205431"/>
            </a:xfrm>
            <a:prstGeom prst="rect">
              <a:avLst/>
            </a:prstGeom>
            <a:ln w="6350">
              <a:noFill/>
            </a:ln>
          </p:spPr>
        </p:pic>
        <p:sp>
          <p:nvSpPr>
            <p:cNvPr id="26" name="Oval 25">
              <a:extLst>
                <a:ext uri="{FF2B5EF4-FFF2-40B4-BE49-F238E27FC236}">
                  <a16:creationId xmlns:a16="http://schemas.microsoft.com/office/drawing/2014/main" id="{0D21A772-BF4D-F64D-91F8-40D134BD83EB}"/>
                </a:ext>
              </a:extLst>
            </p:cNvPr>
            <p:cNvSpPr/>
            <p:nvPr/>
          </p:nvSpPr>
          <p:spPr>
            <a:xfrm>
              <a:off x="4926602" y="4606787"/>
              <a:ext cx="197010" cy="197010"/>
            </a:xfrm>
            <a:prstGeom prst="ellipse">
              <a:avLst/>
            </a:prstGeom>
            <a:solidFill>
              <a:srgbClr val="F58220"/>
            </a:solidFill>
            <a:ln>
              <a:solidFill>
                <a:srgbClr val="F58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A1B572-0FEF-AC42-878B-DCB62CC20D70}"/>
                </a:ext>
              </a:extLst>
            </p:cNvPr>
            <p:cNvSpPr/>
            <p:nvPr/>
          </p:nvSpPr>
          <p:spPr>
            <a:xfrm>
              <a:off x="5067011" y="2542907"/>
              <a:ext cx="1510205" cy="346947"/>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Filter</a:t>
              </a:r>
            </a:p>
          </p:txBody>
        </p:sp>
        <p:sp>
          <p:nvSpPr>
            <p:cNvPr id="28" name="Rectangle 27">
              <a:extLst>
                <a:ext uri="{FF2B5EF4-FFF2-40B4-BE49-F238E27FC236}">
                  <a16:creationId xmlns:a16="http://schemas.microsoft.com/office/drawing/2014/main" id="{9615A91C-1E8B-624E-B8B0-0A9673161A86}"/>
                </a:ext>
              </a:extLst>
            </p:cNvPr>
            <p:cNvSpPr/>
            <p:nvPr/>
          </p:nvSpPr>
          <p:spPr>
            <a:xfrm>
              <a:off x="3192706" y="2542907"/>
              <a:ext cx="1732937" cy="346947"/>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Receptive field</a:t>
              </a:r>
            </a:p>
          </p:txBody>
        </p:sp>
        <p:pic>
          <p:nvPicPr>
            <p:cNvPr id="29" name="Picture 28" descr="A stop sign&#10;&#10;Description automatically generated">
              <a:extLst>
                <a:ext uri="{FF2B5EF4-FFF2-40B4-BE49-F238E27FC236}">
                  <a16:creationId xmlns:a16="http://schemas.microsoft.com/office/drawing/2014/main" id="{62C726FB-00C0-EB44-BD41-C18E2A428F98}"/>
                </a:ext>
              </a:extLst>
            </p:cNvPr>
            <p:cNvPicPr>
              <a:picLocks noChangeAspect="1"/>
            </p:cNvPicPr>
            <p:nvPr/>
          </p:nvPicPr>
          <p:blipFill rotWithShape="1">
            <a:blip r:embed="rId5"/>
            <a:srcRect l="70819" t="9429" r="15100" b="42997"/>
            <a:stretch/>
          </p:blipFill>
          <p:spPr>
            <a:xfrm>
              <a:off x="3921384" y="2934068"/>
              <a:ext cx="423734" cy="1073718"/>
            </a:xfrm>
            <a:prstGeom prst="rect">
              <a:avLst/>
            </a:prstGeom>
            <a:ln w="6350">
              <a:noFill/>
            </a:ln>
          </p:spPr>
        </p:pic>
        <p:sp>
          <p:nvSpPr>
            <p:cNvPr id="30" name="Rectangle 29">
              <a:extLst>
                <a:ext uri="{FF2B5EF4-FFF2-40B4-BE49-F238E27FC236}">
                  <a16:creationId xmlns:a16="http://schemas.microsoft.com/office/drawing/2014/main" id="{EA471006-25F7-BE40-B2B0-7C7A56C7B041}"/>
                </a:ext>
              </a:extLst>
            </p:cNvPr>
            <p:cNvSpPr/>
            <p:nvPr/>
          </p:nvSpPr>
          <p:spPr>
            <a:xfrm>
              <a:off x="3178374" y="5242274"/>
              <a:ext cx="3665357" cy="641575"/>
            </a:xfrm>
            <a:prstGeom prst="rect">
              <a:avLst/>
            </a:prstGeom>
          </p:spPr>
          <p:txBody>
            <a:bodyPr wrap="square">
              <a:spAutoFit/>
            </a:bodyPr>
            <a:lstStyle/>
            <a:p>
              <a:pPr marL="76200" lvl="1" algn="just">
                <a:buSzPts val="2400"/>
              </a:pPr>
              <a:r>
                <a:rPr lang="en-US" sz="1600" dirty="0">
                  <a:latin typeface="Cambria" panose="02040503050406030204" pitchFamily="18" charset="0"/>
                </a:rPr>
                <a:t>Multiplication and Summation =</a:t>
              </a:r>
            </a:p>
            <a:p>
              <a:pPr marL="76200" lvl="1" algn="just">
                <a:buSzPts val="2400"/>
              </a:pPr>
              <a:r>
                <a:rPr lang="en-US" sz="1600" dirty="0">
                  <a:latin typeface="Cambria" panose="02040503050406030204" pitchFamily="18" charset="0"/>
                </a:rPr>
                <a:t> 50*0 +  50*0 +  50*0  +  50*0 = 0</a:t>
              </a:r>
            </a:p>
          </p:txBody>
        </p:sp>
      </p:grpSp>
      <p:pic>
        <p:nvPicPr>
          <p:cNvPr id="31" name="Picture 30" descr="A stop sign&#10;&#10;Description automatically generated">
            <a:extLst>
              <a:ext uri="{FF2B5EF4-FFF2-40B4-BE49-F238E27FC236}">
                <a16:creationId xmlns:a16="http://schemas.microsoft.com/office/drawing/2014/main" id="{8C828BC7-E2B9-9D4F-B445-564BD9A132B5}"/>
              </a:ext>
            </a:extLst>
          </p:cNvPr>
          <p:cNvPicPr>
            <a:picLocks noChangeAspect="1"/>
          </p:cNvPicPr>
          <p:nvPr/>
        </p:nvPicPr>
        <p:blipFill rotWithShape="1">
          <a:blip r:embed="rId5"/>
          <a:srcRect l="13936" t="1486" r="13351" b="1513"/>
          <a:stretch/>
        </p:blipFill>
        <p:spPr>
          <a:xfrm>
            <a:off x="3687122" y="2413268"/>
            <a:ext cx="721974" cy="722344"/>
          </a:xfrm>
          <a:prstGeom prst="rect">
            <a:avLst/>
          </a:prstGeom>
          <a:ln w="6350">
            <a:noFill/>
          </a:ln>
        </p:spPr>
      </p:pic>
      <p:sp>
        <p:nvSpPr>
          <p:cNvPr id="32" name="Rectangle 31">
            <a:extLst>
              <a:ext uri="{FF2B5EF4-FFF2-40B4-BE49-F238E27FC236}">
                <a16:creationId xmlns:a16="http://schemas.microsoft.com/office/drawing/2014/main" id="{BA83263E-E235-414C-B2F6-122DE9EF74F8}"/>
              </a:ext>
            </a:extLst>
          </p:cNvPr>
          <p:cNvSpPr/>
          <p:nvPr/>
        </p:nvSpPr>
        <p:spPr>
          <a:xfrm>
            <a:off x="496616" y="1071274"/>
            <a:ext cx="3809024" cy="324638"/>
          </a:xfrm>
          <a:prstGeom prst="rect">
            <a:avLst/>
          </a:prstGeom>
          <a:solidFill>
            <a:srgbClr val="FEC003"/>
          </a:solid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How can this step help ?</a:t>
            </a:r>
          </a:p>
        </p:txBody>
      </p:sp>
      <p:sp>
        <p:nvSpPr>
          <p:cNvPr id="33" name="Rectangle 32">
            <a:extLst>
              <a:ext uri="{FF2B5EF4-FFF2-40B4-BE49-F238E27FC236}">
                <a16:creationId xmlns:a16="http://schemas.microsoft.com/office/drawing/2014/main" id="{FAFFA7B6-5B01-824C-AA67-D59671E30CE7}"/>
              </a:ext>
            </a:extLst>
          </p:cNvPr>
          <p:cNvSpPr/>
          <p:nvPr/>
        </p:nvSpPr>
        <p:spPr>
          <a:xfrm>
            <a:off x="3517905" y="2464578"/>
            <a:ext cx="338434" cy="314918"/>
          </a:xfrm>
          <a:prstGeom prst="rect">
            <a:avLst/>
          </a:prstGeom>
          <a:noFill/>
          <a:ln>
            <a:solidFill>
              <a:srgbClr val="FEC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6412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藍綠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2318</TotalTime>
  <Words>2445</Words>
  <Application>Microsoft Macintosh PowerPoint</Application>
  <PresentationFormat>Widescreen</PresentationFormat>
  <Paragraphs>502</Paragraphs>
  <Slides>25</Slides>
  <Notes>14</Notes>
  <HiddenSlides>3</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25</vt:i4>
      </vt:variant>
    </vt:vector>
  </HeadingPairs>
  <TitlesOfParts>
    <vt:vector size="37" baseType="lpstr">
      <vt:lpstr>Arial</vt:lpstr>
      <vt:lpstr>Arial Black</vt:lpstr>
      <vt:lpstr>Calibri</vt:lpstr>
      <vt:lpstr>Calibri Light</vt:lpstr>
      <vt:lpstr>Cambria</vt:lpstr>
      <vt:lpstr>Cambria Math</vt:lpstr>
      <vt:lpstr>Georgia</vt:lpstr>
      <vt:lpstr>Lato</vt:lpstr>
      <vt:lpstr>Montserrat</vt:lpstr>
      <vt:lpstr>Office Theme</vt:lpstr>
      <vt:lpstr>1_Office Theme</vt:lpstr>
      <vt:lpstr>Focus</vt:lpstr>
      <vt:lpstr>PowerPoint Presentation</vt:lpstr>
      <vt:lpstr>PowerPoint Presentation</vt:lpstr>
      <vt:lpstr>PowerPoint Presentation</vt:lpstr>
      <vt:lpstr>PowerPoint Presentation</vt:lpstr>
      <vt:lpstr>PowerPoint Presentation</vt:lpstr>
      <vt:lpstr>In this process, we take a dataset, apply linear transformations, and then get a set of ranked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Recognition with Numpy and Flask Demo on Handwriting Dataset</vt:lpstr>
      <vt:lpstr>Recommendations  and Future Applications</vt:lpstr>
      <vt:lpstr>PowerPoint Presentation</vt:lpstr>
      <vt:lpstr>PowerPoint Presentation</vt:lpstr>
      <vt:lpstr>PowerPoint Presentation</vt:lpstr>
      <vt:lpstr>PowerPoint Presentation</vt:lpstr>
      <vt:lpstr>Computer Vision as an Application of Linear Algebra</vt:lpstr>
      <vt:lpstr>Computer Vision as an Application of Linear Algebra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 Nguyen</dc:creator>
  <cp:lastModifiedBy>Tam Nguyen</cp:lastModifiedBy>
  <cp:revision>141</cp:revision>
  <dcterms:created xsi:type="dcterms:W3CDTF">2019-06-02T16:04:35Z</dcterms:created>
  <dcterms:modified xsi:type="dcterms:W3CDTF">2019-06-05T22:49:18Z</dcterms:modified>
</cp:coreProperties>
</file>